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14"/>
  </p:notesMasterIdLst>
  <p:handoutMasterIdLst>
    <p:handoutMasterId r:id="rId15"/>
  </p:handoutMasterIdLst>
  <p:sldIdLst>
    <p:sldId id="268" r:id="rId5"/>
    <p:sldId id="269" r:id="rId6"/>
    <p:sldId id="277" r:id="rId7"/>
    <p:sldId id="271" r:id="rId8"/>
    <p:sldId id="262" r:id="rId9"/>
    <p:sldId id="281" r:id="rId10"/>
    <p:sldId id="282" r:id="rId11"/>
    <p:sldId id="283" r:id="rId12"/>
    <p:sldId id="28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E57"/>
    <a:srgbClr val="184259"/>
    <a:srgbClr val="9C4E4E"/>
    <a:srgbClr val="700000"/>
    <a:srgbClr val="5E200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52" autoAdjust="0"/>
  </p:normalViewPr>
  <p:slideViewPr>
    <p:cSldViewPr snapToGrid="0">
      <p:cViewPr varScale="1">
        <p:scale>
          <a:sx n="65" d="100"/>
          <a:sy n="65" d="100"/>
        </p:scale>
        <p:origin x="-68" y="-148"/>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2BF7510-B9ED-40E0-8274-4F64AD62B8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D95E24B0-B97F-4932-93CD-4307D6181D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0AA17F-CB06-445B-ACD3-321E84E51A80}" type="datetimeFigureOut">
              <a:rPr lang="en-US" smtClean="0"/>
              <a:t>11/10/2020</a:t>
            </a:fld>
            <a:endParaRPr lang="en-US" dirty="0"/>
          </a:p>
        </p:txBody>
      </p:sp>
      <p:sp>
        <p:nvSpPr>
          <p:cNvPr id="4" name="Footer Placeholder 3">
            <a:extLst>
              <a:ext uri="{FF2B5EF4-FFF2-40B4-BE49-F238E27FC236}">
                <a16:creationId xmlns:a16="http://schemas.microsoft.com/office/drawing/2014/main" xmlns="" id="{7FC3A0DF-A8A7-4EF4-96E5-757FFFC2A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22BEC987-E8F6-4FD2-BFB2-04815BD1D2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078EF9-7F2B-4B20-A25C-9E80C16977B9}" type="slidenum">
              <a:rPr lang="en-US" smtClean="0"/>
              <a:t>‹#›</a:t>
            </a:fld>
            <a:endParaRPr lang="en-US" dirty="0"/>
          </a:p>
        </p:txBody>
      </p:sp>
    </p:spTree>
    <p:extLst>
      <p:ext uri="{BB962C8B-B14F-4D97-AF65-F5344CB8AC3E}">
        <p14:creationId xmlns:p14="http://schemas.microsoft.com/office/powerpoint/2010/main" val="250011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141C0-BF72-4A20-AFA7-D05563D549B7}" type="datetimeFigureOut">
              <a:rPr lang="en-US" smtClean="0"/>
              <a:t>11/10/2020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AF9CF-D1E5-49FD-94F7-B246BB67E246}" type="slidenum">
              <a:rPr lang="en-US" smtClean="0"/>
              <a:t>‹#›</a:t>
            </a:fld>
            <a:endParaRPr lang="en-US" dirty="0"/>
          </a:p>
        </p:txBody>
      </p:sp>
    </p:spTree>
    <p:extLst>
      <p:ext uri="{BB962C8B-B14F-4D97-AF65-F5344CB8AC3E}">
        <p14:creationId xmlns:p14="http://schemas.microsoft.com/office/powerpoint/2010/main" val="162928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chor="ctr" anchorCtr="0">
            <a:normAutofit/>
          </a:bodyPr>
          <a:lstStyle>
            <a:lvl1pPr>
              <a:defRPr sz="3000"/>
            </a:lvl1pPr>
          </a:lstStyle>
          <a:p>
            <a:r>
              <a:rPr lang="en-US" noProof="0" smtClean="0"/>
              <a:t>Click to edit Master title style</a:t>
            </a:r>
            <a:endParaRPr lang="en-US" noProof="0"/>
          </a:p>
        </p:txBody>
      </p:sp>
      <p:sp>
        <p:nvSpPr>
          <p:cNvPr id="3" name="Content Placeholder 2"/>
          <p:cNvSpPr>
            <a:spLocks noGrp="1"/>
          </p:cNvSpPr>
          <p:nvPr>
            <p:ph idx="1"/>
          </p:nvPr>
        </p:nvSpPr>
        <p:spPr>
          <a:xfrm>
            <a:off x="685801" y="1869601"/>
            <a:ext cx="10840914" cy="3921600"/>
          </a:xfrm>
        </p:spPr>
        <p:txBody>
          <a:bodyPr anchor="t" anchorCtr="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8" name="Straight Connector 7">
            <a:extLst>
              <a:ext uri="{FF2B5EF4-FFF2-40B4-BE49-F238E27FC236}">
                <a16:creationId xmlns:a16="http://schemas.microsoft.com/office/drawing/2014/main" xmlns="" id="{328F7C25-BFB6-430F-87B6-7D0D2C7493D6}"/>
              </a:ext>
              <a:ext uri="{C183D7F6-B498-43B3-948B-1728B52AA6E4}">
                <adec:decorative xmlns="" xmlns:adec="http://schemas.microsoft.com/office/drawing/2017/decorative" val="1"/>
              </a:ext>
            </a:extLst>
          </p:cNvPr>
          <p:cNvCxnSpPr>
            <a:cxnSpLocks/>
          </p:cNvCxnSpPr>
          <p:nvPr userDrawn="1"/>
        </p:nvCxnSpPr>
        <p:spPr>
          <a:xfrm rot="16200000">
            <a:off x="-185517" y="1223433"/>
            <a:ext cx="504000"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10262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hasCustomPrompt="1"/>
          </p:nvPr>
        </p:nvSpPr>
        <p:spPr>
          <a:xfrm>
            <a:off x="685801" y="609601"/>
            <a:ext cx="10840913" cy="3124199"/>
          </a:xfrm>
        </p:spPr>
        <p:txBody>
          <a:bodyPr anchor="ctr">
            <a:normAutofit/>
          </a:bodyPr>
          <a:lstStyle>
            <a:lvl1pPr algn="l">
              <a:defRPr sz="3000" b="0" cap="none"/>
            </a:lvl1pPr>
          </a:lstStyle>
          <a:p>
            <a:r>
              <a:rPr lang="en-US" noProof="0"/>
              <a:t>CLICK TO EDIT MASTER TITLE STYLE</a:t>
            </a:r>
          </a:p>
        </p:txBody>
      </p:sp>
      <p:sp>
        <p:nvSpPr>
          <p:cNvPr id="3" name="Text Placeholder 2"/>
          <p:cNvSpPr>
            <a:spLocks noGrp="1"/>
          </p:cNvSpPr>
          <p:nvPr>
            <p:ph type="body" idx="1"/>
          </p:nvPr>
        </p:nvSpPr>
        <p:spPr>
          <a:xfrm>
            <a:off x="685800" y="3733800"/>
            <a:ext cx="10840914" cy="2057400"/>
          </a:xfrm>
        </p:spPr>
        <p:txBody>
          <a:bodyPr anchor="ctr">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5" name="Footer Placeholder 4"/>
          <p:cNvSpPr>
            <a:spLocks noGrp="1"/>
          </p:cNvSpPr>
          <p:nvPr>
            <p:ph type="ftr" sz="quarter" idx="11"/>
          </p:nvPr>
        </p:nvSpPr>
        <p:spPr/>
        <p:txBody>
          <a:bodyPr/>
          <a:lstStyle/>
          <a:p>
            <a:r>
              <a:rPr lang="en-US" noProof="0" dirty="0"/>
              <a:t>Add a Footer</a:t>
            </a:r>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83326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ormAutofit/>
          </a:bodyPr>
          <a:lstStyle>
            <a:lvl1pPr>
              <a:defRPr sz="3000"/>
            </a:lvl1pPr>
          </a:lstStyle>
          <a:p>
            <a:r>
              <a:rPr lang="en-US" noProof="0" smtClean="0"/>
              <a:t>Click to edit Master title style</a:t>
            </a:r>
            <a:endParaRPr lang="en-US" noProof="0"/>
          </a:p>
        </p:txBody>
      </p:sp>
      <p:sp>
        <p:nvSpPr>
          <p:cNvPr id="3" name="Date Placeholder 2"/>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4" name="Footer Placeholder 3"/>
          <p:cNvSpPr>
            <a:spLocks noGrp="1"/>
          </p:cNvSpPr>
          <p:nvPr>
            <p:ph type="ftr" sz="quarter" idx="11"/>
          </p:nvPr>
        </p:nvSpPr>
        <p:spPr/>
        <p:txBody>
          <a:bodyPr/>
          <a:lstStyle/>
          <a:p>
            <a:r>
              <a:rPr lang="en-US" noProof="0" dirty="0"/>
              <a:t>Add a Footer</a:t>
            </a:r>
          </a:p>
        </p:txBody>
      </p:sp>
      <p:sp>
        <p:nvSpPr>
          <p:cNvPr id="5" name="Slide Number Placeholder 4"/>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1510649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3" name="Footer Placeholder 2"/>
          <p:cNvSpPr>
            <a:spLocks noGrp="1"/>
          </p:cNvSpPr>
          <p:nvPr>
            <p:ph type="ftr" sz="quarter" idx="11"/>
          </p:nvPr>
        </p:nvSpPr>
        <p:spPr/>
        <p:txBody>
          <a:bodyPr/>
          <a:lstStyle/>
          <a:p>
            <a:r>
              <a:rPr lang="en-US" noProof="0" dirty="0"/>
              <a:t>Add a Footer</a:t>
            </a:r>
          </a:p>
        </p:txBody>
      </p:sp>
      <p:sp>
        <p:nvSpPr>
          <p:cNvPr id="4" name="Slide Number Placeholder 3"/>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2453706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 y="1786"/>
            <a:ext cx="12188825" cy="6856214"/>
          </a:xfrm>
          <a:prstGeom prst="rect">
            <a:avLst/>
          </a:prstGeom>
        </p:spPr>
      </p:pic>
      <p:sp>
        <p:nvSpPr>
          <p:cNvPr id="2" name="Title 1"/>
          <p:cNvSpPr>
            <a:spLocks noGrp="1"/>
          </p:cNvSpPr>
          <p:nvPr>
            <p:ph type="ctrTitle"/>
          </p:nvPr>
        </p:nvSpPr>
        <p:spPr>
          <a:xfrm>
            <a:off x="2476500" y="2716272"/>
            <a:ext cx="8683625" cy="2421464"/>
          </a:xfrm>
        </p:spPr>
        <p:txBody>
          <a:bodyPr anchor="b">
            <a:normAutofit/>
          </a:bodyPr>
          <a:lstStyle>
            <a:lvl1pPr algn="r">
              <a:defRPr sz="4800">
                <a:effectLst/>
              </a:defRPr>
            </a:lvl1pPr>
          </a:lstStyle>
          <a:p>
            <a:r>
              <a:rPr lang="en-US" noProof="0" smtClean="0"/>
              <a:t>Click to edit Master title style</a:t>
            </a:r>
            <a:endParaRPr lang="en-US" noProof="0"/>
          </a:p>
        </p:txBody>
      </p:sp>
      <p:sp>
        <p:nvSpPr>
          <p:cNvPr id="3" name="Subtitle 2"/>
          <p:cNvSpPr>
            <a:spLocks noGrp="1"/>
          </p:cNvSpPr>
          <p:nvPr>
            <p:ph type="subTitle" idx="1"/>
          </p:nvPr>
        </p:nvSpPr>
        <p:spPr>
          <a:xfrm>
            <a:off x="2476500" y="5137736"/>
            <a:ext cx="8683625" cy="732840"/>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US" noProof="0"/>
          </a:p>
        </p:txBody>
      </p:sp>
      <p:sp>
        <p:nvSpPr>
          <p:cNvPr id="4" name="Date Placeholder 3"/>
          <p:cNvSpPr>
            <a:spLocks noGrp="1"/>
          </p:cNvSpPr>
          <p:nvPr>
            <p:ph type="dt" sz="half" idx="10"/>
          </p:nvPr>
        </p:nvSpPr>
        <p:spPr>
          <a:xfrm>
            <a:off x="8932558" y="5870575"/>
            <a:ext cx="1600200" cy="377825"/>
          </a:xfrm>
        </p:spPr>
        <p:txBody>
          <a:bodyPr/>
          <a:lstStyle/>
          <a:p>
            <a:fld id="{984B7D2A-0DF8-424B-9572-B79AEBB2D9DC}" type="datetimeFigureOut">
              <a:rPr lang="en-US" noProof="0" smtClean="0"/>
              <a:t>11/10/2020</a:t>
            </a:fld>
            <a:endParaRPr lang="en-US" noProof="0" dirty="0"/>
          </a:p>
        </p:txBody>
      </p:sp>
      <p:sp>
        <p:nvSpPr>
          <p:cNvPr id="5" name="Footer Placeholder 4"/>
          <p:cNvSpPr>
            <a:spLocks noGrp="1"/>
          </p:cNvSpPr>
          <p:nvPr>
            <p:ph type="ftr" sz="quarter" idx="11"/>
          </p:nvPr>
        </p:nvSpPr>
        <p:spPr>
          <a:xfrm>
            <a:off x="3962399" y="5870575"/>
            <a:ext cx="4893958" cy="377825"/>
          </a:xfrm>
        </p:spPr>
        <p:txBody>
          <a:bodyPr/>
          <a:lstStyle/>
          <a:p>
            <a:r>
              <a:rPr lang="en-US" noProof="0" dirty="0"/>
              <a:t>Add a Footer</a:t>
            </a:r>
          </a:p>
        </p:txBody>
      </p:sp>
      <p:sp>
        <p:nvSpPr>
          <p:cNvPr id="6" name="Slide Number Placeholder 5"/>
          <p:cNvSpPr>
            <a:spLocks noGrp="1"/>
          </p:cNvSpPr>
          <p:nvPr>
            <p:ph type="sldNum" sz="quarter" idx="12"/>
          </p:nvPr>
        </p:nvSpPr>
        <p:spPr>
          <a:xfrm>
            <a:off x="10608958" y="5870575"/>
            <a:ext cx="551167" cy="377825"/>
          </a:xfrm>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406293711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552450" y="1874308"/>
            <a:ext cx="3814235" cy="1260000"/>
          </a:xfrm>
        </p:spPr>
        <p:txBody>
          <a:bodyPr anchor="ctr" anchorCtr="0">
            <a:noAutofit/>
          </a:bodyPr>
          <a:lstStyle>
            <a:lvl1pPr algn="r">
              <a:defRPr sz="3000" b="0"/>
            </a:lvl1pPr>
          </a:lstStyle>
          <a:p>
            <a:r>
              <a:rPr lang="en-US" noProof="0" smtClean="0"/>
              <a:t>Click to edit Master title style</a:t>
            </a:r>
            <a:endParaRPr lang="en-US" noProof="0"/>
          </a:p>
        </p:txBody>
      </p:sp>
      <p:sp>
        <p:nvSpPr>
          <p:cNvPr id="3" name="Content Placeholder 2"/>
          <p:cNvSpPr>
            <a:spLocks noGrp="1"/>
          </p:cNvSpPr>
          <p:nvPr>
            <p:ph idx="1"/>
          </p:nvPr>
        </p:nvSpPr>
        <p:spPr>
          <a:xfrm>
            <a:off x="4648200" y="0"/>
            <a:ext cx="7543800" cy="6856214"/>
          </a:xfrm>
        </p:spPr>
        <p:txBody>
          <a:bodyPr anchor="ctr">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Text Placeholder 3"/>
          <p:cNvSpPr>
            <a:spLocks noGrp="1"/>
          </p:cNvSpPr>
          <p:nvPr>
            <p:ph type="body" sz="half" idx="2"/>
          </p:nvPr>
        </p:nvSpPr>
        <p:spPr>
          <a:xfrm>
            <a:off x="552450" y="3134308"/>
            <a:ext cx="3814235" cy="2016600"/>
          </a:xfrm>
        </p:spPr>
        <p:txBody>
          <a:bodyPr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200633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Description and Conent">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xmlns=""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840914" cy="1260000"/>
          </a:xfrm>
        </p:spPr>
        <p:txBody>
          <a:bodyPr anchor="ctr" anchorCtr="0">
            <a:normAutofit/>
          </a:bodyPr>
          <a:lstStyle>
            <a:lvl1pPr>
              <a:defRPr sz="3000"/>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685799" y="1881824"/>
            <a:ext cx="10840914" cy="1032826"/>
          </a:xfrm>
        </p:spPr>
        <p:txBody>
          <a:bodyPr anchor="t" anchorCtr="0">
            <a:no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7" name="Date Placeholder 6"/>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6" name="Text Placeholder 5">
            <a:extLst>
              <a:ext uri="{FF2B5EF4-FFF2-40B4-BE49-F238E27FC236}">
                <a16:creationId xmlns:a16="http://schemas.microsoft.com/office/drawing/2014/main" xmlns="" id="{B47DAE59-9D63-4159-8F3E-560C31F19A89}"/>
              </a:ext>
            </a:extLst>
          </p:cNvPr>
          <p:cNvSpPr>
            <a:spLocks noGrp="1"/>
          </p:cNvSpPr>
          <p:nvPr>
            <p:ph type="body" sz="quarter" idx="14"/>
          </p:nvPr>
        </p:nvSpPr>
        <p:spPr>
          <a:xfrm>
            <a:off x="1216192"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smtClean="0"/>
              <a:t>Edit Master text styles</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dirty="0"/>
          </a:p>
        </p:txBody>
      </p:sp>
      <p:sp>
        <p:nvSpPr>
          <p:cNvPr id="12" name="Text Placeholder 2">
            <a:extLst>
              <a:ext uri="{FF2B5EF4-FFF2-40B4-BE49-F238E27FC236}">
                <a16:creationId xmlns:a16="http://schemas.microsoft.com/office/drawing/2014/main" xmlns="" id="{4249143D-80A5-4E4C-BBFD-F253500CE226}"/>
              </a:ext>
            </a:extLst>
          </p:cNvPr>
          <p:cNvSpPr>
            <a:spLocks noGrp="1"/>
          </p:cNvSpPr>
          <p:nvPr>
            <p:ph type="body" idx="13"/>
          </p:nvPr>
        </p:nvSpPr>
        <p:spPr>
          <a:xfrm>
            <a:off x="685799" y="2914650"/>
            <a:ext cx="10840914" cy="502126"/>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20" name="Text Placeholder 5">
            <a:extLst>
              <a:ext uri="{FF2B5EF4-FFF2-40B4-BE49-F238E27FC236}">
                <a16:creationId xmlns:a16="http://schemas.microsoft.com/office/drawing/2014/main" xmlns="" id="{B06123F0-984B-4EF8-9945-3621C401B7AD}"/>
              </a:ext>
            </a:extLst>
          </p:cNvPr>
          <p:cNvSpPr>
            <a:spLocks noGrp="1"/>
          </p:cNvSpPr>
          <p:nvPr>
            <p:ph type="body" sz="quarter" idx="17"/>
          </p:nvPr>
        </p:nvSpPr>
        <p:spPr>
          <a:xfrm>
            <a:off x="7465366"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smtClean="0"/>
              <a:t>Edit Master text styles</a:t>
            </a:r>
          </a:p>
        </p:txBody>
      </p:sp>
      <p:sp>
        <p:nvSpPr>
          <p:cNvPr id="21" name="Text Placeholder 5">
            <a:extLst>
              <a:ext uri="{FF2B5EF4-FFF2-40B4-BE49-F238E27FC236}">
                <a16:creationId xmlns:a16="http://schemas.microsoft.com/office/drawing/2014/main" xmlns="" id="{A669C074-A9BE-4B07-ACEE-3B34AAC8B9E7}"/>
              </a:ext>
            </a:extLst>
          </p:cNvPr>
          <p:cNvSpPr>
            <a:spLocks noGrp="1"/>
          </p:cNvSpPr>
          <p:nvPr>
            <p:ph type="body" sz="quarter" idx="18"/>
          </p:nvPr>
        </p:nvSpPr>
        <p:spPr>
          <a:xfrm>
            <a:off x="9548424"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smtClean="0"/>
              <a:t>Edit Master text styles</a:t>
            </a:r>
          </a:p>
        </p:txBody>
      </p:sp>
      <p:sp>
        <p:nvSpPr>
          <p:cNvPr id="19" name="Text Placeholder 5">
            <a:extLst>
              <a:ext uri="{FF2B5EF4-FFF2-40B4-BE49-F238E27FC236}">
                <a16:creationId xmlns:a16="http://schemas.microsoft.com/office/drawing/2014/main" xmlns="" id="{84A40D78-D6DD-41A7-A132-9D48DF8649A9}"/>
              </a:ext>
            </a:extLst>
          </p:cNvPr>
          <p:cNvSpPr>
            <a:spLocks noGrp="1"/>
          </p:cNvSpPr>
          <p:nvPr>
            <p:ph type="body" sz="quarter" idx="16"/>
          </p:nvPr>
        </p:nvSpPr>
        <p:spPr>
          <a:xfrm>
            <a:off x="5382308"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smtClean="0"/>
              <a:t>Edit Master text styles</a:t>
            </a:r>
          </a:p>
        </p:txBody>
      </p:sp>
      <p:sp>
        <p:nvSpPr>
          <p:cNvPr id="18" name="Text Placeholder 5">
            <a:extLst>
              <a:ext uri="{FF2B5EF4-FFF2-40B4-BE49-F238E27FC236}">
                <a16:creationId xmlns:a16="http://schemas.microsoft.com/office/drawing/2014/main" xmlns="" id="{4A9CFAA7-850F-4C92-A9BE-56452E5CA04D}"/>
              </a:ext>
            </a:extLst>
          </p:cNvPr>
          <p:cNvSpPr>
            <a:spLocks noGrp="1"/>
          </p:cNvSpPr>
          <p:nvPr>
            <p:ph type="body" sz="quarter" idx="15"/>
          </p:nvPr>
        </p:nvSpPr>
        <p:spPr>
          <a:xfrm>
            <a:off x="3299250" y="3837470"/>
            <a:ext cx="1310050" cy="959003"/>
          </a:xfrm>
        </p:spPr>
        <p:txBody>
          <a:bodyPr>
            <a:noAutofit/>
          </a:bodyPr>
          <a:lstStyle>
            <a:lvl1pPr marL="0" indent="0" algn="ctr">
              <a:buNone/>
              <a:defRPr sz="1200"/>
            </a:lvl1pPr>
            <a:lvl3pPr algn="ctr">
              <a:defRPr sz="1200"/>
            </a:lvl3pPr>
            <a:lvl5pPr marL="1828800" indent="0">
              <a:buNone/>
              <a:defRPr/>
            </a:lvl5pPr>
          </a:lstStyle>
          <a:p>
            <a:pPr lvl="0"/>
            <a:r>
              <a:rPr lang="en-US" noProof="0" smtClean="0"/>
              <a:t>Edit Master text styles</a:t>
            </a:r>
          </a:p>
        </p:txBody>
      </p:sp>
      <p:cxnSp>
        <p:nvCxnSpPr>
          <p:cNvPr id="14" name="Straight Connector 13">
            <a:extLst>
              <a:ext uri="{FF2B5EF4-FFF2-40B4-BE49-F238E27FC236}">
                <a16:creationId xmlns:a16="http://schemas.microsoft.com/office/drawing/2014/main" xmlns="" id="{CC5A0CF1-9FE7-4149-97DC-5221639144C8}"/>
              </a:ext>
              <a:ext uri="{C183D7F6-B498-43B3-948B-1728B52AA6E4}">
                <adec:decorative xmlns="" xmlns:adec="http://schemas.microsoft.com/office/drawing/2017/decorative" val="1"/>
              </a:ext>
            </a:extLst>
          </p:cNvPr>
          <p:cNvCxnSpPr>
            <a:cxnSpLocks/>
          </p:cNvCxnSpPr>
          <p:nvPr userDrawn="1"/>
        </p:nvCxnSpPr>
        <p:spPr>
          <a:xfrm rot="16200000">
            <a:off x="-185517" y="1242483"/>
            <a:ext cx="504000" cy="0"/>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93639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1457326" y="995967"/>
            <a:ext cx="6238874" cy="1260000"/>
          </a:xfrm>
        </p:spPr>
        <p:txBody>
          <a:bodyPr anchor="ctr" anchorCtr="0">
            <a:noAutofit/>
          </a:bodyPr>
          <a:lstStyle>
            <a:lvl1pPr algn="r">
              <a:defRPr sz="3000" b="0"/>
            </a:lvl1pPr>
          </a:lstStyle>
          <a:p>
            <a:r>
              <a:rPr lang="en-US" noProof="0" smtClean="0"/>
              <a:t>Click to edit Master title style</a:t>
            </a:r>
            <a:endParaRPr lang="en-US" noProof="0"/>
          </a:p>
        </p:txBody>
      </p:sp>
      <p:sp>
        <p:nvSpPr>
          <p:cNvPr id="14" name="Picture Placeholder 2"/>
          <p:cNvSpPr>
            <a:spLocks noGrp="1" noChangeAspect="1"/>
          </p:cNvSpPr>
          <p:nvPr>
            <p:ph type="pic" idx="1"/>
          </p:nvPr>
        </p:nvSpPr>
        <p:spPr bwMode="blackGray">
          <a:xfrm>
            <a:off x="8014200" y="995968"/>
            <a:ext cx="3492000" cy="4866064"/>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smtClean="0"/>
              <a:t>Click icon to add picture</a:t>
            </a:r>
            <a:endParaRPr lang="en-US" noProof="0" dirty="0"/>
          </a:p>
        </p:txBody>
      </p:sp>
      <p:sp>
        <p:nvSpPr>
          <p:cNvPr id="4" name="Text Placeholder 3"/>
          <p:cNvSpPr>
            <a:spLocks noGrp="1"/>
          </p:cNvSpPr>
          <p:nvPr>
            <p:ph type="body" sz="half" idx="2"/>
          </p:nvPr>
        </p:nvSpPr>
        <p:spPr>
          <a:xfrm>
            <a:off x="1085849" y="2255967"/>
            <a:ext cx="6610351" cy="3476618"/>
          </a:xfrm>
        </p:spPr>
        <p:txBody>
          <a:bodyPr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96938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Righ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itle 1"/>
          <p:cNvSpPr>
            <a:spLocks noGrp="1"/>
          </p:cNvSpPr>
          <p:nvPr>
            <p:ph type="title"/>
          </p:nvPr>
        </p:nvSpPr>
        <p:spPr>
          <a:xfrm>
            <a:off x="6657974" y="995968"/>
            <a:ext cx="4848225" cy="1260000"/>
          </a:xfrm>
        </p:spPr>
        <p:txBody>
          <a:bodyPr anchor="ctr" anchorCtr="0">
            <a:normAutofit/>
          </a:bodyPr>
          <a:lstStyle>
            <a:lvl1pPr algn="l">
              <a:defRPr sz="3000" b="0"/>
            </a:lvl1pPr>
          </a:lstStyle>
          <a:p>
            <a:r>
              <a:rPr lang="en-US" noProof="0" smtClean="0"/>
              <a:t>Click to edit Master title style</a:t>
            </a:r>
            <a:endParaRPr lang="en-US" noProof="0"/>
          </a:p>
        </p:txBody>
      </p:sp>
      <p:sp>
        <p:nvSpPr>
          <p:cNvPr id="14" name="Picture Placeholder 2"/>
          <p:cNvSpPr>
            <a:spLocks noGrp="1" noChangeAspect="1"/>
          </p:cNvSpPr>
          <p:nvPr>
            <p:ph type="pic" idx="1"/>
          </p:nvPr>
        </p:nvSpPr>
        <p:spPr bwMode="blackGray">
          <a:xfrm>
            <a:off x="727574" y="914400"/>
            <a:ext cx="5749425" cy="4818185"/>
          </a:xfrm>
          <a:prstGeom prst="roundRect">
            <a:avLst>
              <a:gd name="adj" fmla="val 2371"/>
            </a:avLst>
          </a:prstGeom>
          <a:solidFill>
            <a:schemeClr val="bg2">
              <a:lumMod val="75000"/>
              <a:lumOff val="25000"/>
            </a:schemeClr>
          </a:solidFill>
          <a:ln w="28575" cap="sq" cmpd="sng">
            <a:solidFill>
              <a:schemeClr val="accent3">
                <a:lumMod val="50000"/>
              </a:schemeClr>
            </a:solidFill>
            <a:miter lim="800000"/>
          </a:ln>
          <a:effectLst>
            <a:outerShdw blurRad="63500" sx="102000" sy="102000" algn="ctr" rotWithShape="0">
              <a:prstClr val="black">
                <a:alpha val="40000"/>
              </a:prst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smtClean="0"/>
              <a:t>Click icon to add picture</a:t>
            </a:r>
            <a:endParaRPr lang="en-US" noProof="0" dirty="0"/>
          </a:p>
        </p:txBody>
      </p:sp>
      <p:sp>
        <p:nvSpPr>
          <p:cNvPr id="4" name="Text Placeholder 3"/>
          <p:cNvSpPr>
            <a:spLocks noGrp="1"/>
          </p:cNvSpPr>
          <p:nvPr>
            <p:ph type="body" sz="half" idx="2"/>
          </p:nvPr>
        </p:nvSpPr>
        <p:spPr>
          <a:xfrm>
            <a:off x="6657974" y="2255968"/>
            <a:ext cx="4848225" cy="3476617"/>
          </a:xfrm>
        </p:spPr>
        <p:txBody>
          <a:bodyPr anchor="t">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Edit Master text styles</a:t>
            </a:r>
          </a:p>
        </p:txBody>
      </p:sp>
      <p:sp>
        <p:nvSpPr>
          <p:cNvPr id="5" name="Date Placeholder 4"/>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83295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bwMode="white">
          <a:xfrm>
            <a:off x="10571243"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noProof="0" dirty="0">
                <a:solidFill>
                  <a:schemeClr val="tx1"/>
                </a:solidFill>
                <a:effectLst/>
              </a:rPr>
              <a:t>”</a:t>
            </a:r>
          </a:p>
        </p:txBody>
      </p:sp>
      <p:sp>
        <p:nvSpPr>
          <p:cNvPr id="11" name="TextBox 10"/>
          <p:cNvSpPr txBox="1"/>
          <p:nvPr/>
        </p:nvSpPr>
        <p:spPr bwMode="white">
          <a:xfrm>
            <a:off x="100262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noProof="0" dirty="0">
                <a:solidFill>
                  <a:schemeClr val="tx1"/>
                </a:solidFill>
                <a:effectLst/>
              </a:rPr>
              <a:t>“</a:t>
            </a:r>
          </a:p>
        </p:txBody>
      </p:sp>
      <p:sp>
        <p:nvSpPr>
          <p:cNvPr id="2" name="Title 1"/>
          <p:cNvSpPr>
            <a:spLocks noGrp="1"/>
          </p:cNvSpPr>
          <p:nvPr>
            <p:ph type="title" hasCustomPrompt="1"/>
          </p:nvPr>
        </p:nvSpPr>
        <p:spPr>
          <a:xfrm>
            <a:off x="1320801" y="609601"/>
            <a:ext cx="9550399" cy="2743199"/>
          </a:xfrm>
        </p:spPr>
        <p:txBody>
          <a:bodyPr anchor="ctr">
            <a:normAutofit/>
          </a:bodyPr>
          <a:lstStyle>
            <a:lvl1pPr algn="ctr">
              <a:defRPr sz="3000" b="0" i="1" cap="none">
                <a:solidFill>
                  <a:schemeClr val="tx1"/>
                </a:solidFill>
              </a:defRPr>
            </a:lvl1pPr>
          </a:lstStyle>
          <a:p>
            <a:r>
              <a:rPr lang="en-US" noProof="0"/>
              <a:t>CLICK TO EDIT MASTER TITLE STYLE</a:t>
            </a:r>
          </a:p>
        </p:txBody>
      </p:sp>
      <p:sp>
        <p:nvSpPr>
          <p:cNvPr id="10" name="Text Placeholder 9"/>
          <p:cNvSpPr>
            <a:spLocks noGrp="1"/>
          </p:cNvSpPr>
          <p:nvPr>
            <p:ph type="body" sz="quarter" idx="13"/>
          </p:nvPr>
        </p:nvSpPr>
        <p:spPr>
          <a:xfrm>
            <a:off x="1426408" y="3352800"/>
            <a:ext cx="9339184" cy="381000"/>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smtClean="0"/>
              <a:t>Edit Master text styles</a:t>
            </a:r>
          </a:p>
        </p:txBody>
      </p:sp>
      <p:sp>
        <p:nvSpPr>
          <p:cNvPr id="7" name="Rectangle: Rounded Corners 6">
            <a:extLst>
              <a:ext uri="{FF2B5EF4-FFF2-40B4-BE49-F238E27FC236}">
                <a16:creationId xmlns:a16="http://schemas.microsoft.com/office/drawing/2014/main" xmlns="" id="{1AD7857E-8E0E-4AC1-ABDC-E42462C788DE}"/>
              </a:ext>
            </a:extLst>
          </p:cNvPr>
          <p:cNvSpPr/>
          <p:nvPr userDrawn="1"/>
        </p:nvSpPr>
        <p:spPr>
          <a:xfrm>
            <a:off x="1750844" y="3962401"/>
            <a:ext cx="8690313" cy="1908173"/>
          </a:xfrm>
          <a:prstGeom prst="roundRect">
            <a:avLst>
              <a:gd name="adj" fmla="val 6552"/>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Text Placeholder 2"/>
          <p:cNvSpPr>
            <a:spLocks noGrp="1"/>
          </p:cNvSpPr>
          <p:nvPr>
            <p:ph type="body" idx="1"/>
          </p:nvPr>
        </p:nvSpPr>
        <p:spPr>
          <a:xfrm>
            <a:off x="1857375" y="4021138"/>
            <a:ext cx="8486775" cy="1760537"/>
          </a:xfrm>
        </p:spPr>
        <p:txBody>
          <a:bodyPr anchor="ctr">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smtClean="0"/>
              <a:t>Edit Master text styles</a:t>
            </a:r>
          </a:p>
        </p:txBody>
      </p:sp>
      <p:sp>
        <p:nvSpPr>
          <p:cNvPr id="4" name="Date Placeholder 3"/>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1153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Celestia-R1---OverlayContentHD.png">
            <a:extLst>
              <a:ext uri="{FF2B5EF4-FFF2-40B4-BE49-F238E27FC236}">
                <a16:creationId xmlns:a16="http://schemas.microsoft.com/office/drawing/2014/main" xmlns="" id="{A1E35E73-B2F7-41DF-AAD2-58E6BE2710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599"/>
            <a:ext cx="10840914" cy="1260000"/>
          </a:xfrm>
        </p:spPr>
        <p:txBody>
          <a:bodyPr>
            <a:normAutofit/>
          </a:bodyPr>
          <a:lstStyle>
            <a:lvl1pPr>
              <a:defRPr sz="3000"/>
            </a:lvl1pPr>
          </a:lstStyle>
          <a:p>
            <a:r>
              <a:rPr lang="en-US" noProof="0" smtClean="0"/>
              <a:t>Click to edit Master title style</a:t>
            </a:r>
            <a:endParaRPr lang="en-US" noProof="0"/>
          </a:p>
        </p:txBody>
      </p:sp>
      <p:sp>
        <p:nvSpPr>
          <p:cNvPr id="3" name="Text Placeholder 2"/>
          <p:cNvSpPr>
            <a:spLocks noGrp="1"/>
          </p:cNvSpPr>
          <p:nvPr>
            <p:ph type="body" idx="1"/>
          </p:nvPr>
        </p:nvSpPr>
        <p:spPr>
          <a:xfrm>
            <a:off x="685799" y="1869599"/>
            <a:ext cx="5202071" cy="916228"/>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4" name="Content Placeholder 3"/>
          <p:cNvSpPr>
            <a:spLocks noGrp="1"/>
          </p:cNvSpPr>
          <p:nvPr>
            <p:ph sz="half" idx="2"/>
          </p:nvPr>
        </p:nvSpPr>
        <p:spPr>
          <a:xfrm>
            <a:off x="685800" y="2870201"/>
            <a:ext cx="5202071" cy="2916000"/>
          </a:xfrm>
          <a:prstGeom prst="roundRect">
            <a:avLst>
              <a:gd name="adj" fmla="val 2496"/>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 Placeholder 4"/>
          <p:cNvSpPr>
            <a:spLocks noGrp="1"/>
          </p:cNvSpPr>
          <p:nvPr>
            <p:ph type="body" sz="quarter" idx="3"/>
          </p:nvPr>
        </p:nvSpPr>
        <p:spPr>
          <a:xfrm>
            <a:off x="6298270" y="1869599"/>
            <a:ext cx="5228444" cy="916228"/>
          </a:xfrm>
        </p:spPr>
        <p:txBody>
          <a:bodyPr anchor="ctr" anchorCtr="0">
            <a:noAutofit/>
          </a:bodyPr>
          <a:lstStyle>
            <a:lvl1pPr marL="0" indent="0" algn="ctr">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Edit Master text styles</a:t>
            </a:r>
          </a:p>
        </p:txBody>
      </p:sp>
      <p:sp>
        <p:nvSpPr>
          <p:cNvPr id="6" name="Content Placeholder 5"/>
          <p:cNvSpPr>
            <a:spLocks noGrp="1"/>
          </p:cNvSpPr>
          <p:nvPr>
            <p:ph sz="quarter" idx="4"/>
          </p:nvPr>
        </p:nvSpPr>
        <p:spPr>
          <a:xfrm>
            <a:off x="6298270" y="2870201"/>
            <a:ext cx="5202071" cy="2916000"/>
          </a:xfrm>
          <a:prstGeom prst="roundRect">
            <a:avLst>
              <a:gd name="adj" fmla="val 2798"/>
            </a:avLst>
          </a:prstGeom>
          <a:ln w="28575">
            <a:solidFill>
              <a:schemeClr val="accent3">
                <a:lumMod val="50000"/>
              </a:schemeClr>
            </a:solidFill>
          </a:ln>
          <a:effectLst>
            <a:outerShdw blurRad="63500" sx="102000" sy="102000" algn="ctr" rotWithShape="0">
              <a:prstClr val="black">
                <a:alpha val="40000"/>
              </a:prstClr>
            </a:outerShdw>
          </a:effectLst>
        </p:spPr>
        <p:txBody>
          <a:bodyPr anchor="t">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7" name="Date Placeholder 6"/>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8" name="Footer Placeholder 7"/>
          <p:cNvSpPr>
            <a:spLocks noGrp="1"/>
          </p:cNvSpPr>
          <p:nvPr>
            <p:ph type="ftr" sz="quarter" idx="11"/>
          </p:nvPr>
        </p:nvSpPr>
        <p:spPr/>
        <p:txBody>
          <a:bodyPr/>
          <a:lstStyle/>
          <a:p>
            <a:r>
              <a:rPr lang="en-US" noProof="0" dirty="0"/>
              <a:t>Add a Footer</a:t>
            </a:r>
          </a:p>
        </p:txBody>
      </p:sp>
      <p:sp>
        <p:nvSpPr>
          <p:cNvPr id="9" name="Slide Number Placeholder 8"/>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12" name="Straight Connector 11">
            <a:extLst>
              <a:ext uri="{FF2B5EF4-FFF2-40B4-BE49-F238E27FC236}">
                <a16:creationId xmlns:a16="http://schemas.microsoft.com/office/drawing/2014/main" xmlns="" id="{8031B0A9-3E16-4C5B-A6CE-045BCB91A008}"/>
              </a:ext>
              <a:ext uri="{C183D7F6-B498-43B3-948B-1728B52AA6E4}">
                <adec:decorative xmlns="" xmlns:adec="http://schemas.microsoft.com/office/drawing/2017/decorative" val="1"/>
              </a:ext>
            </a:extLst>
          </p:cNvPr>
          <p:cNvCxnSpPr>
            <a:cxnSpLocks/>
          </p:cNvCxnSpPr>
          <p:nvPr userDrawn="1"/>
        </p:nvCxnSpPr>
        <p:spPr>
          <a:xfrm flipV="1">
            <a:off x="57150" y="939761"/>
            <a:ext cx="3666" cy="491143"/>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6696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0"/>
            <a:ext cx="10840914" cy="1260000"/>
          </a:xfrm>
        </p:spPr>
        <p:txBody>
          <a:bodyPr>
            <a:normAutofit/>
          </a:bodyPr>
          <a:lstStyle>
            <a:lvl1pPr>
              <a:defRPr sz="3000"/>
            </a:lvl1pPr>
          </a:lstStyle>
          <a:p>
            <a:r>
              <a:rPr lang="en-US" noProof="0" smtClean="0"/>
              <a:t>Click to edit Master title style</a:t>
            </a:r>
            <a:endParaRPr lang="en-US" noProof="0"/>
          </a:p>
        </p:txBody>
      </p:sp>
      <p:sp>
        <p:nvSpPr>
          <p:cNvPr id="9" name="Rectangle: Rounded Corners 8">
            <a:extLst>
              <a:ext uri="{FF2B5EF4-FFF2-40B4-BE49-F238E27FC236}">
                <a16:creationId xmlns:a16="http://schemas.microsoft.com/office/drawing/2014/main" xmlns="" id="{E44449DE-635B-4B23-9B8B-C95A5B8764DB}"/>
              </a:ext>
            </a:extLst>
          </p:cNvPr>
          <p:cNvSpPr/>
          <p:nvPr userDrawn="1"/>
        </p:nvSpPr>
        <p:spPr>
          <a:xfrm>
            <a:off x="663356" y="1790228"/>
            <a:ext cx="10863358" cy="4080348"/>
          </a:xfrm>
          <a:prstGeom prst="roundRect">
            <a:avLst>
              <a:gd name="adj" fmla="val 2634"/>
            </a:avLst>
          </a:pr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ontent Placeholder 2"/>
          <p:cNvSpPr>
            <a:spLocks noGrp="1"/>
          </p:cNvSpPr>
          <p:nvPr>
            <p:ph sz="half" idx="1"/>
          </p:nvPr>
        </p:nvSpPr>
        <p:spPr>
          <a:xfrm>
            <a:off x="685802" y="1869600"/>
            <a:ext cx="5040000" cy="3921601"/>
          </a:xfrm>
          <a:prstGeom prst="roundRect">
            <a:avLst>
              <a:gd name="adj" fmla="val 1970"/>
            </a:avLst>
          </a:prstGeom>
          <a:ln w="28575">
            <a:noFill/>
          </a:ln>
          <a:effectLst/>
        </p:spPr>
        <p:txBody>
          <a:bodyPr anchor="t" anchorCtr="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Content Placeholder 3"/>
          <p:cNvSpPr>
            <a:spLocks noGrp="1"/>
          </p:cNvSpPr>
          <p:nvPr>
            <p:ph sz="half" idx="2"/>
          </p:nvPr>
        </p:nvSpPr>
        <p:spPr>
          <a:xfrm>
            <a:off x="6488644" y="1869601"/>
            <a:ext cx="5040000" cy="3921600"/>
          </a:xfrm>
          <a:prstGeom prst="roundRect">
            <a:avLst>
              <a:gd name="adj" fmla="val 2211"/>
            </a:avLst>
          </a:prstGeom>
          <a:ln w="28575">
            <a:noFill/>
          </a:ln>
          <a:effectLst/>
        </p:spPr>
        <p:txBody>
          <a:bodyPr anchor="t" anchorCtr="0">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Date Placeholder 4"/>
          <p:cNvSpPr>
            <a:spLocks noGrp="1"/>
          </p:cNvSpPr>
          <p:nvPr>
            <p:ph type="dt" sz="half" idx="10"/>
          </p:nvPr>
        </p:nvSpPr>
        <p:spPr/>
        <p:txBody>
          <a:bodyPr/>
          <a:lstStyle/>
          <a:p>
            <a:fld id="{984B7D2A-0DF8-424B-9572-B79AEBB2D9DC}" type="datetimeFigureOut">
              <a:rPr lang="en-US" noProof="0" smtClean="0"/>
              <a:t>11/10/2020</a:t>
            </a:fld>
            <a:endParaRPr lang="en-US" noProof="0" dirty="0"/>
          </a:p>
        </p:txBody>
      </p:sp>
      <p:sp>
        <p:nvSpPr>
          <p:cNvPr id="6" name="Footer Placeholder 5"/>
          <p:cNvSpPr>
            <a:spLocks noGrp="1"/>
          </p:cNvSpPr>
          <p:nvPr>
            <p:ph type="ftr" sz="quarter" idx="11"/>
          </p:nvPr>
        </p:nvSpPr>
        <p:spPr/>
        <p:txBody>
          <a:bodyPr/>
          <a:lstStyle/>
          <a:p>
            <a:r>
              <a:rPr lang="en-US" noProof="0" dirty="0"/>
              <a:t>Add a Footer</a:t>
            </a:r>
          </a:p>
        </p:txBody>
      </p:sp>
      <p:sp>
        <p:nvSpPr>
          <p:cNvPr id="7" name="Slide Number Placeholder 6"/>
          <p:cNvSpPr>
            <a:spLocks noGrp="1"/>
          </p:cNvSpPr>
          <p:nvPr>
            <p:ph type="sldNum" sz="quarter" idx="12"/>
          </p:nvPr>
        </p:nvSpPr>
        <p:spPr/>
        <p:txBody>
          <a:bodyPr/>
          <a:lstStyle/>
          <a:p>
            <a:fld id="{5D99DD2A-B520-4620-9B43-64B657BA2D42}" type="slidenum">
              <a:rPr lang="en-US" noProof="0" smtClean="0"/>
              <a:t>‹#›</a:t>
            </a:fld>
            <a:endParaRPr lang="en-US" noProof="0" dirty="0"/>
          </a:p>
        </p:txBody>
      </p:sp>
      <p:cxnSp>
        <p:nvCxnSpPr>
          <p:cNvPr id="10" name="Straight Connector 9">
            <a:extLst>
              <a:ext uri="{FF2B5EF4-FFF2-40B4-BE49-F238E27FC236}">
                <a16:creationId xmlns:a16="http://schemas.microsoft.com/office/drawing/2014/main" xmlns="" id="{E8539E0A-8009-4A6E-A7A1-5AEFA52206C3}"/>
              </a:ext>
              <a:ext uri="{C183D7F6-B498-43B3-948B-1728B52AA6E4}">
                <adec:decorative xmlns="" xmlns:adec="http://schemas.microsoft.com/office/drawing/2017/decorative" val="1"/>
              </a:ext>
            </a:extLst>
          </p:cNvPr>
          <p:cNvCxnSpPr>
            <a:cxnSpLocks/>
          </p:cNvCxnSpPr>
          <p:nvPr userDrawn="1"/>
        </p:nvCxnSpPr>
        <p:spPr>
          <a:xfrm flipV="1">
            <a:off x="57150" y="996911"/>
            <a:ext cx="3666" cy="491143"/>
          </a:xfrm>
          <a:prstGeom prst="line">
            <a:avLst/>
          </a:prstGeom>
          <a:ln w="127000" cap="sq">
            <a:solidFill>
              <a:schemeClr val="accent3"/>
            </a:solidFill>
            <a:miter lim="800000"/>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2352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Gray">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5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85801" y="609600"/>
            <a:ext cx="10840914" cy="1456267"/>
          </a:xfrm>
          <a:prstGeom prst="rect">
            <a:avLst/>
          </a:prstGeom>
          <a:effectLst/>
        </p:spPr>
        <p:txBody>
          <a:bodyPr vert="horz" lIns="91440" tIns="45720" rIns="91440" bIns="45720" rtlCol="0" anchor="ctr">
            <a:normAutofit/>
          </a:bodyPr>
          <a:lstStyle/>
          <a:p>
            <a:r>
              <a:rPr lang="en-US" noProof="0" smtClean="0"/>
              <a:t>Click to edit Master title style</a:t>
            </a:r>
            <a:endParaRPr lang="en-US" noProof="0"/>
          </a:p>
        </p:txBody>
      </p:sp>
      <p:sp>
        <p:nvSpPr>
          <p:cNvPr id="3" name="Text Placeholder 2"/>
          <p:cNvSpPr>
            <a:spLocks noGrp="1"/>
          </p:cNvSpPr>
          <p:nvPr>
            <p:ph type="body" idx="1"/>
          </p:nvPr>
        </p:nvSpPr>
        <p:spPr bwMode="white">
          <a:xfrm>
            <a:off x="685801" y="2142067"/>
            <a:ext cx="10840914" cy="3649133"/>
          </a:xfrm>
          <a:prstGeom prst="rect">
            <a:avLst/>
          </a:prstGeom>
        </p:spPr>
        <p:txBody>
          <a:bodyPr vert="horz" lIns="91440" tIns="45720" rIns="91440" bIns="45720" rtlCol="0" anchor="ctr">
            <a:normAutofit/>
          </a:bodyPr>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84B7D2A-0DF8-424B-9572-B79AEBB2D9DC}" type="datetimeFigureOut">
              <a:rPr lang="en-US" noProof="0" smtClean="0"/>
              <a:t>11/10/2020</a:t>
            </a:fld>
            <a:endParaRPr lang="en-US" noProof="0"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noProof="0" dirty="0"/>
              <a:t>Add a Footer</a:t>
            </a:r>
          </a:p>
        </p:txBody>
      </p:sp>
      <p:sp>
        <p:nvSpPr>
          <p:cNvPr id="6" name="Slide Number Placeholder 5"/>
          <p:cNvSpPr>
            <a:spLocks noGrp="1"/>
          </p:cNvSpPr>
          <p:nvPr>
            <p:ph type="sldNum" sz="quarter" idx="4"/>
          </p:nvPr>
        </p:nvSpPr>
        <p:spPr>
          <a:xfrm>
            <a:off x="10266059" y="5870575"/>
            <a:ext cx="1260655"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99DD2A-B520-4620-9B43-64B657BA2D42}" type="slidenum">
              <a:rPr lang="en-US" noProof="0" smtClean="0"/>
              <a:t>‹#›</a:t>
            </a:fld>
            <a:endParaRPr lang="en-US" noProof="0" dirty="0"/>
          </a:p>
        </p:txBody>
      </p:sp>
    </p:spTree>
    <p:extLst>
      <p:ext uri="{BB962C8B-B14F-4D97-AF65-F5344CB8AC3E}">
        <p14:creationId xmlns:p14="http://schemas.microsoft.com/office/powerpoint/2010/main" val="3009069978"/>
      </p:ext>
    </p:extLst>
  </p:cSld>
  <p:clrMap bg1="dk1" tx1="lt1" bg2="dk2" tx2="lt2" accent1="accent1" accent2="accent2" accent3="accent3" accent4="accent4" accent5="accent5" accent6="accent6" hlink="hlink" folHlink="folHlink"/>
  <p:sldLayoutIdLst>
    <p:sldLayoutId id="2147483662" r:id="rId1"/>
    <p:sldLayoutId id="2147483661" r:id="rId2"/>
    <p:sldLayoutId id="2147483668" r:id="rId3"/>
    <p:sldLayoutId id="2147483679" r:id="rId4"/>
    <p:sldLayoutId id="2147483669" r:id="rId5"/>
    <p:sldLayoutId id="2147483680" r:id="rId6"/>
    <p:sldLayoutId id="2147483672" r:id="rId7"/>
    <p:sldLayoutId id="2147483665" r:id="rId8"/>
    <p:sldLayoutId id="2147483664" r:id="rId9"/>
    <p:sldLayoutId id="2147483671" r:id="rId10"/>
    <p:sldLayoutId id="2147483666" r:id="rId11"/>
    <p:sldLayoutId id="2147483667" r:id="rId12"/>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audio" Target="../media/media5.wav"/><Relationship Id="rId3" Type="http://schemas.microsoft.com/office/2007/relationships/media" Target="../media/media3.wav"/><Relationship Id="rId7" Type="http://schemas.microsoft.com/office/2007/relationships/media" Target="../media/media5.wav"/><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6.png"/><Relationship Id="rId5" Type="http://schemas.microsoft.com/office/2007/relationships/media" Target="../media/media4.wav"/><Relationship Id="rId10" Type="http://schemas.openxmlformats.org/officeDocument/2006/relationships/image" Target="../media/image7.jpg"/><Relationship Id="rId4" Type="http://schemas.openxmlformats.org/officeDocument/2006/relationships/audio" Target="../media/media3.wav"/><Relationship Id="rId9"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audio" Target="../media/media9.wav"/><Relationship Id="rId3" Type="http://schemas.microsoft.com/office/2007/relationships/media" Target="../media/media7.wav"/><Relationship Id="rId7" Type="http://schemas.microsoft.com/office/2007/relationships/media" Target="../media/media9.wav"/><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image" Target="../media/image6.png"/><Relationship Id="rId5" Type="http://schemas.microsoft.com/office/2007/relationships/media" Target="../media/media8.wav"/><Relationship Id="rId10" Type="http://schemas.openxmlformats.org/officeDocument/2006/relationships/image" Target="../media/image8.jpg"/><Relationship Id="rId4" Type="http://schemas.openxmlformats.org/officeDocument/2006/relationships/audio" Target="../media/media7.wav"/><Relationship Id="rId9"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microsoft.com/office/2007/relationships/media" Target="../media/media11.wav"/><Relationship Id="rId7" Type="http://schemas.openxmlformats.org/officeDocument/2006/relationships/slideLayout" Target="../slideLayouts/slideLayout5.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audio" Target="../media/media12.wav"/><Relationship Id="rId5" Type="http://schemas.microsoft.com/office/2007/relationships/media" Target="../media/media12.wav"/><Relationship Id="rId4" Type="http://schemas.openxmlformats.org/officeDocument/2006/relationships/audio" Target="../media/media11.wav"/><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media" Target="../media/media14.wav"/><Relationship Id="rId7" Type="http://schemas.openxmlformats.org/officeDocument/2006/relationships/image" Target="../media/image6.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0.jpg"/><Relationship Id="rId5" Type="http://schemas.openxmlformats.org/officeDocument/2006/relationships/slideLayout" Target="../slideLayouts/slideLayout5.xml"/><Relationship Id="rId4" Type="http://schemas.openxmlformats.org/officeDocument/2006/relationships/audio" Target="../media/media14.wav"/></Relationships>
</file>

<file path=ppt/slides/_rels/slide8.xml.rels><?xml version="1.0" encoding="UTF-8" standalone="yes"?>
<Relationships xmlns="http://schemas.openxmlformats.org/package/2006/relationships"><Relationship Id="rId8" Type="http://schemas.openxmlformats.org/officeDocument/2006/relationships/audio" Target="../media/media18.wav"/><Relationship Id="rId3" Type="http://schemas.microsoft.com/office/2007/relationships/media" Target="../media/media16.wav"/><Relationship Id="rId7" Type="http://schemas.microsoft.com/office/2007/relationships/media" Target="../media/media18.wav"/><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audio" Target="../media/media17.wav"/><Relationship Id="rId11" Type="http://schemas.openxmlformats.org/officeDocument/2006/relationships/image" Target="../media/image6.png"/><Relationship Id="rId5" Type="http://schemas.microsoft.com/office/2007/relationships/media" Target="../media/media17.wav"/><Relationship Id="rId10" Type="http://schemas.openxmlformats.org/officeDocument/2006/relationships/image" Target="../media/image11.png"/><Relationship Id="rId4" Type="http://schemas.openxmlformats.org/officeDocument/2006/relationships/audio" Target="../media/media16.wav"/><Relationship Id="rId9"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llar icon">
            <a:extLst>
              <a:ext uri="{FF2B5EF4-FFF2-40B4-BE49-F238E27FC236}">
                <a16:creationId xmlns:a16="http://schemas.microsoft.com/office/drawing/2014/main" xmlns="" id="{FC7E2CCC-C53E-454B-9DE0-F2484BA0FF9D}"/>
              </a:ext>
              <a:ext uri="{C183D7F6-B498-43B3-948B-1728B52AA6E4}">
                <adec:decorative xmlns="" xmlns:adec="http://schemas.microsoft.com/office/drawing/2017/decorative" val="1"/>
              </a:ext>
            </a:extLst>
          </p:cNvPr>
          <p:cNvPicPr>
            <a:picLocks/>
          </p:cNvPicPr>
          <p:nvPr/>
        </p:nvPicPr>
        <p:blipFill>
          <a:blip r:embed="rId2"/>
          <a:stretch>
            <a:fillRect/>
          </a:stretch>
        </p:blipFill>
        <p:spPr>
          <a:xfrm>
            <a:off x="9577705" y="1524000"/>
            <a:ext cx="1905000" cy="1905000"/>
          </a:xfrm>
          <a:prstGeom prst="rect">
            <a:avLst/>
          </a:prstGeom>
          <a:ln>
            <a:noFill/>
          </a:ln>
        </p:spPr>
      </p:pic>
      <p:sp>
        <p:nvSpPr>
          <p:cNvPr id="2" name="Title 1">
            <a:extLst>
              <a:ext uri="{FF2B5EF4-FFF2-40B4-BE49-F238E27FC236}">
                <a16:creationId xmlns:a16="http://schemas.microsoft.com/office/drawing/2014/main" xmlns="" id="{7635B398-1E7F-44AD-8356-8345134C958C}"/>
              </a:ext>
            </a:extLst>
          </p:cNvPr>
          <p:cNvSpPr>
            <a:spLocks noGrp="1"/>
          </p:cNvSpPr>
          <p:nvPr>
            <p:ph type="ctrTitle"/>
          </p:nvPr>
        </p:nvSpPr>
        <p:spPr>
          <a:xfrm>
            <a:off x="907026" y="2716272"/>
            <a:ext cx="10253099" cy="2421464"/>
          </a:xfrm>
        </p:spPr>
        <p:txBody>
          <a:bodyPr/>
          <a:lstStyle/>
          <a:p>
            <a:pPr algn="l"/>
            <a:r>
              <a:rPr lang="en-US" dirty="0" smtClean="0"/>
              <a:t>Imperial Ambitions and sectional crises, 1842-1861</a:t>
            </a:r>
            <a:endParaRPr lang="en-US" dirty="0"/>
          </a:p>
        </p:txBody>
      </p:sp>
      <p:sp>
        <p:nvSpPr>
          <p:cNvPr id="3" name="Subtitle 2">
            <a:extLst>
              <a:ext uri="{FF2B5EF4-FFF2-40B4-BE49-F238E27FC236}">
                <a16:creationId xmlns:a16="http://schemas.microsoft.com/office/drawing/2014/main" xmlns="" id="{852A3D91-AB3F-4EDF-B87E-FDDF6C5DC4CF}"/>
              </a:ext>
            </a:extLst>
          </p:cNvPr>
          <p:cNvSpPr>
            <a:spLocks noGrp="1"/>
          </p:cNvSpPr>
          <p:nvPr>
            <p:ph type="subTitle" idx="1"/>
          </p:nvPr>
        </p:nvSpPr>
        <p:spPr/>
        <p:txBody>
          <a:bodyPr/>
          <a:lstStyle/>
          <a:p>
            <a:endParaRPr lang="en-US" dirty="0"/>
          </a:p>
          <a:p>
            <a:endParaRPr lang="en-US" dirty="0"/>
          </a:p>
        </p:txBody>
      </p:sp>
    </p:spTree>
    <p:extLst>
      <p:ext uri="{BB962C8B-B14F-4D97-AF65-F5344CB8AC3E}">
        <p14:creationId xmlns:p14="http://schemas.microsoft.com/office/powerpoint/2010/main" val="235274904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F32E04-E3CE-4175-B0D3-33D69BCB059A}"/>
              </a:ext>
            </a:extLst>
          </p:cNvPr>
          <p:cNvSpPr>
            <a:spLocks noGrp="1"/>
          </p:cNvSpPr>
          <p:nvPr>
            <p:ph type="title"/>
          </p:nvPr>
        </p:nvSpPr>
        <p:spPr>
          <a:xfrm>
            <a:off x="362355" y="428966"/>
            <a:ext cx="6645926" cy="1260000"/>
          </a:xfrm>
        </p:spPr>
        <p:txBody>
          <a:bodyPr/>
          <a:lstStyle/>
          <a:p>
            <a:r>
              <a:rPr lang="en-US" cap="none" dirty="0" smtClean="0"/>
              <a:t>After listening to this lecture, </a:t>
            </a:r>
            <a:br>
              <a:rPr lang="en-US" cap="none" dirty="0" smtClean="0"/>
            </a:br>
            <a:r>
              <a:rPr lang="en-US" cap="none" dirty="0" smtClean="0"/>
              <a:t>you should be able to  </a:t>
            </a:r>
            <a:endParaRPr lang="en-US" cap="none" dirty="0"/>
          </a:p>
        </p:txBody>
      </p:sp>
      <p:sp>
        <p:nvSpPr>
          <p:cNvPr id="4" name="Text Placeholder 3">
            <a:extLst>
              <a:ext uri="{FF2B5EF4-FFF2-40B4-BE49-F238E27FC236}">
                <a16:creationId xmlns:a16="http://schemas.microsoft.com/office/drawing/2014/main" xmlns="" id="{5BA0452F-E4D7-4ED7-A292-A7A5A20AC516}"/>
              </a:ext>
            </a:extLst>
          </p:cNvPr>
          <p:cNvSpPr>
            <a:spLocks noGrp="1"/>
          </p:cNvSpPr>
          <p:nvPr>
            <p:ph type="body" sz="half" idx="2"/>
          </p:nvPr>
        </p:nvSpPr>
        <p:spPr>
          <a:xfrm>
            <a:off x="0" y="2038930"/>
            <a:ext cx="7609148" cy="4509651"/>
          </a:xfrm>
        </p:spPr>
        <p:txBody>
          <a:bodyPr>
            <a:noAutofit/>
          </a:bodyPr>
          <a:lstStyle/>
          <a:p>
            <a:pPr marL="285750" indent="-285750" algn="l">
              <a:buFont typeface="Arial" panose="020B0604020202020204" pitchFamily="34" charset="0"/>
              <a:buChar char="•"/>
            </a:pPr>
            <a:r>
              <a:rPr lang="en-US" sz="2000" dirty="0" smtClean="0">
                <a:latin typeface="Cambria" panose="02040503050406030204" pitchFamily="18" charset="0"/>
              </a:rPr>
              <a:t>Compare the experiences of different groups living in and migrating to the West</a:t>
            </a:r>
          </a:p>
          <a:p>
            <a:pPr marL="285750" indent="-285750" algn="l">
              <a:buFont typeface="Arial" panose="020B0604020202020204" pitchFamily="34" charset="0"/>
              <a:buChar char="•"/>
            </a:pPr>
            <a:r>
              <a:rPr lang="en-US" sz="2000" dirty="0" smtClean="0">
                <a:latin typeface="Cambria" panose="02040503050406030204" pitchFamily="18" charset="0"/>
              </a:rPr>
              <a:t>Explain how geographical expansion heightened sectional conflicts and how those conflicts shaped and were shaped by federal policies like the Compromise of 1850</a:t>
            </a:r>
          </a:p>
          <a:p>
            <a:pPr marL="285750" indent="-285750" algn="l">
              <a:buFont typeface="Arial" panose="020B0604020202020204" pitchFamily="34" charset="0"/>
              <a:buChar char="•"/>
            </a:pPr>
            <a:r>
              <a:rPr lang="en-US" sz="2000" dirty="0" smtClean="0">
                <a:latin typeface="Cambria" panose="02040503050406030204" pitchFamily="18" charset="0"/>
              </a:rPr>
              <a:t>Analyze the ways that the spread of anti-slavery sentiments, partisan politics, and federal court decisions intensified sectional divisions</a:t>
            </a:r>
          </a:p>
          <a:p>
            <a:pPr marL="285750" indent="-285750" algn="l">
              <a:buFont typeface="Arial" panose="020B0604020202020204" pitchFamily="34" charset="0"/>
              <a:buChar char="•"/>
            </a:pPr>
            <a:r>
              <a:rPr lang="en-US" sz="2000" dirty="0" smtClean="0">
                <a:latin typeface="Cambria" panose="02040503050406030204" pitchFamily="18" charset="0"/>
              </a:rPr>
              <a:t>Evaluate the importance of John Brown’s raid and the election of Abraham Lincoln to the presidency in convincing southern states to secede from the Union</a:t>
            </a:r>
            <a:endParaRPr lang="en-US" sz="2000" dirty="0">
              <a:latin typeface="Cambria" panose="02040503050406030204" pitchFamily="18" charset="0"/>
            </a:endParaRPr>
          </a:p>
          <a:p>
            <a:pPr algn="l"/>
            <a:endParaRPr lang="en-US" sz="1600" dirty="0"/>
          </a:p>
        </p:txBody>
      </p:sp>
      <p:sp>
        <p:nvSpPr>
          <p:cNvPr id="7" name="TextBox 6"/>
          <p:cNvSpPr txBox="1"/>
          <p:nvPr/>
        </p:nvSpPr>
        <p:spPr>
          <a:xfrm>
            <a:off x="7592291" y="5966691"/>
            <a:ext cx="3463636" cy="369332"/>
          </a:xfrm>
          <a:prstGeom prst="rect">
            <a:avLst/>
          </a:prstGeom>
          <a:noFill/>
        </p:spPr>
        <p:txBody>
          <a:bodyPr wrap="square" rtlCol="0">
            <a:spAutoFit/>
          </a:bodyPr>
          <a:lstStyle/>
          <a:p>
            <a:pPr algn="ctr"/>
            <a:r>
              <a:rPr lang="en-US" dirty="0" smtClean="0"/>
              <a:t>Dred Scott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959" y="535709"/>
            <a:ext cx="4130383" cy="532014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342962290"/>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2000"/>
                                        <p:tgtEl>
                                          <p:spTgt spid="4">
                                            <p:txEl>
                                              <p:pRg st="0" end="0"/>
                                            </p:txEl>
                                          </p:spTgt>
                                        </p:tgtEl>
                                      </p:cBhvr>
                                    </p:animEffect>
                                    <p:anim calcmode="lin" valueType="num">
                                      <p:cBhvr>
                                        <p:cTn id="14"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2000"/>
                                        <p:tgtEl>
                                          <p:spTgt spid="4">
                                            <p:txEl>
                                              <p:pRg st="1" end="1"/>
                                            </p:txEl>
                                          </p:spTgt>
                                        </p:tgtEl>
                                      </p:cBhvr>
                                    </p:animEffect>
                                    <p:anim calcmode="lin" valueType="num">
                                      <p:cBhvr>
                                        <p:cTn id="20"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nodeType="afterEffect">
                                  <p:stCondLst>
                                    <p:cond delay="100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2000"/>
                                        <p:tgtEl>
                                          <p:spTgt spid="4">
                                            <p:txEl>
                                              <p:pRg st="2" end="2"/>
                                            </p:txEl>
                                          </p:spTgt>
                                        </p:tgtEl>
                                      </p:cBhvr>
                                    </p:animEffect>
                                    <p:anim calcmode="lin" valueType="num">
                                      <p:cBhvr>
                                        <p:cTn id="26"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7"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0"/>
                            </p:stCondLst>
                            <p:childTnLst>
                              <p:par>
                                <p:cTn id="29" presetID="42" presetClass="entr" presetSubtype="0" fill="hold" nodeType="afterEffect">
                                  <p:stCondLst>
                                    <p:cond delay="100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2000"/>
                                        <p:tgtEl>
                                          <p:spTgt spid="4">
                                            <p:txEl>
                                              <p:pRg st="3" end="3"/>
                                            </p:txEl>
                                          </p:spTgt>
                                        </p:tgtEl>
                                      </p:cBhvr>
                                    </p:animEffect>
                                    <p:anim calcmode="lin" valueType="num">
                                      <p:cBhvr>
                                        <p:cTn id="32"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2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American Histories</a:t>
            </a:r>
            <a:endParaRPr lang="en-US" sz="5400" dirty="0"/>
          </a:p>
        </p:txBody>
      </p:sp>
      <p:sp>
        <p:nvSpPr>
          <p:cNvPr id="3" name="Content Placeholder 2"/>
          <p:cNvSpPr>
            <a:spLocks noGrp="1"/>
          </p:cNvSpPr>
          <p:nvPr>
            <p:ph idx="1"/>
          </p:nvPr>
        </p:nvSpPr>
        <p:spPr>
          <a:xfrm>
            <a:off x="4648200" y="0"/>
            <a:ext cx="6600825" cy="6856214"/>
          </a:xfrm>
        </p:spPr>
        <p:txBody>
          <a:bodyPr>
            <a:normAutofit/>
          </a:bodyPr>
          <a:lstStyle/>
          <a:p>
            <a:pPr marL="0" indent="0" algn="r">
              <a:buNone/>
            </a:pPr>
            <a:r>
              <a:rPr lang="en-US" sz="4000" dirty="0" smtClean="0"/>
              <a:t>John C. Fremont </a:t>
            </a:r>
            <a:endParaRPr lang="en-US" sz="4000" dirty="0" smtClean="0"/>
          </a:p>
          <a:p>
            <a:pPr marL="0" indent="0" algn="r">
              <a:buNone/>
            </a:pPr>
            <a:r>
              <a:rPr lang="en-US" sz="4000" dirty="0" smtClean="0"/>
              <a:t>&amp;</a:t>
            </a:r>
          </a:p>
          <a:p>
            <a:pPr marL="0" indent="0" algn="r">
              <a:buNone/>
            </a:pPr>
            <a:r>
              <a:rPr lang="en-US" sz="4000" dirty="0" smtClean="0"/>
              <a:t>Dred Scott</a:t>
            </a:r>
            <a:endParaRPr lang="en-US" sz="4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29369" y="3632200"/>
            <a:ext cx="2657813" cy="2657813"/>
          </a:xfrm>
          <a:prstGeom prst="rect">
            <a:avLst/>
          </a:prstGeom>
        </p:spPr>
      </p:pic>
    </p:spTree>
    <p:extLst>
      <p:ext uri="{BB962C8B-B14F-4D97-AF65-F5344CB8AC3E}">
        <p14:creationId xmlns:p14="http://schemas.microsoft.com/office/powerpoint/2010/main" val="3051871142"/>
      </p:ext>
    </p:extLst>
  </p:cSld>
  <p:clrMapOvr>
    <a:masterClrMapping/>
  </p:clrMapOvr>
  <p:transition spd="slow" advTm="33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1" presetClass="mediacall" presetSubtype="0" fill="hold" nodeType="withEffect">
                                  <p:stCondLst>
                                    <p:cond delay="0"/>
                                  </p:stCondLst>
                                  <p:childTnLst>
                                    <p:cmd type="call" cmd="playFrom(0.0)">
                                      <p:cBhvr>
                                        <p:cTn id="26" dur="3292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D935431-5E3F-4C1A-BED1-C5BC3D661ED8}"/>
              </a:ext>
            </a:extLst>
          </p:cNvPr>
          <p:cNvSpPr>
            <a:spLocks noGrp="1"/>
          </p:cNvSpPr>
          <p:nvPr>
            <p:ph type="body" idx="1"/>
          </p:nvPr>
        </p:nvSpPr>
        <p:spPr>
          <a:xfrm>
            <a:off x="185903" y="403773"/>
            <a:ext cx="11596522" cy="6078141"/>
          </a:xfrm>
        </p:spPr>
        <p:txBody>
          <a:bodyPr/>
          <a:lstStyle/>
          <a:p>
            <a:r>
              <a:rPr lang="en-US" sz="4000" b="1" cap="small" dirty="0" smtClean="0">
                <a:latin typeface="Cambria" panose="02040503050406030204" pitchFamily="18" charset="0"/>
              </a:rPr>
              <a:t>Claiming the West</a:t>
            </a:r>
            <a:endParaRPr lang="en-US" sz="4000" b="1" cap="small" dirty="0" smtClean="0">
              <a:latin typeface="Cambria" panose="02040503050406030204" pitchFamily="18" charset="0"/>
            </a:endParaRPr>
          </a:p>
          <a:p>
            <a:pPr marL="285750" indent="-285750">
              <a:buFont typeface="Arial" panose="020B0604020202020204" pitchFamily="34" charset="0"/>
              <a:buChar char="•"/>
            </a:pPr>
            <a:endParaRPr lang="en-US" sz="2400" b="1" dirty="0" smtClean="0">
              <a:latin typeface="Cambria" panose="02040503050406030204" pitchFamily="18" charset="0"/>
            </a:endParaRPr>
          </a:p>
          <a:p>
            <a:pPr marL="285750" indent="-285750">
              <a:buFont typeface="Arial" panose="020B0604020202020204" pitchFamily="34" charset="0"/>
              <a:buChar char="•"/>
            </a:pPr>
            <a:endParaRPr lang="en-US" sz="2400" b="1" dirty="0">
              <a:latin typeface="Cambria" panose="02040503050406030204" pitchFamily="18" charset="0"/>
            </a:endParaRPr>
          </a:p>
          <a:p>
            <a:pPr marL="285750" indent="-285750">
              <a:buFont typeface="Arial" panose="020B0604020202020204" pitchFamily="34" charset="0"/>
              <a:buChar char="•"/>
            </a:pPr>
            <a:r>
              <a:rPr lang="en-US" sz="2400" b="1" dirty="0" smtClean="0">
                <a:latin typeface="Cambria" panose="02040503050406030204" pitchFamily="18" charset="0"/>
              </a:rPr>
              <a:t>Traveling the Overland Trail</a:t>
            </a:r>
            <a:endParaRPr lang="en-US" sz="2400" b="1" dirty="0" smtClean="0">
              <a:latin typeface="Cambria" panose="02040503050406030204" pitchFamily="18" charset="0"/>
            </a:endParaRPr>
          </a:p>
          <a:p>
            <a:pPr marL="285750" indent="-285750">
              <a:buFont typeface="Arial" panose="020B0604020202020204" pitchFamily="34" charset="0"/>
              <a:buChar char="•"/>
            </a:pPr>
            <a:endParaRPr lang="en-US" sz="2400" b="1" dirty="0" smtClean="0">
              <a:latin typeface="Cambria" panose="02040503050406030204" pitchFamily="18" charset="0"/>
            </a:endParaRPr>
          </a:p>
          <a:p>
            <a:pPr marL="285750" indent="-285750">
              <a:buFont typeface="Arial" panose="020B0604020202020204" pitchFamily="34" charset="0"/>
              <a:buChar char="•"/>
            </a:pPr>
            <a:endParaRPr lang="en-US" sz="2400" b="1" dirty="0" smtClean="0">
              <a:latin typeface="Cambria" panose="02040503050406030204" pitchFamily="18" charset="0"/>
            </a:endParaRPr>
          </a:p>
          <a:p>
            <a:pPr marL="285750" indent="-285750">
              <a:buFont typeface="Arial" panose="020B0604020202020204" pitchFamily="34" charset="0"/>
              <a:buChar char="•"/>
            </a:pPr>
            <a:r>
              <a:rPr lang="en-US" sz="2400" b="1" dirty="0" smtClean="0">
                <a:latin typeface="Cambria" panose="02040503050406030204" pitchFamily="18" charset="0"/>
              </a:rPr>
              <a:t>The Gold Rush</a:t>
            </a:r>
          </a:p>
          <a:p>
            <a:pPr marL="285750" indent="-285750">
              <a:buFont typeface="Arial" panose="020B0604020202020204" pitchFamily="34" charset="0"/>
              <a:buChar char="•"/>
            </a:pPr>
            <a:endParaRPr lang="en-US" sz="2400" b="1" dirty="0" smtClean="0">
              <a:latin typeface="Cambria" panose="02040503050406030204" pitchFamily="18" charset="0"/>
            </a:endParaRPr>
          </a:p>
          <a:p>
            <a:pPr marL="285750" indent="-285750">
              <a:buFont typeface="Arial" panose="020B0604020202020204" pitchFamily="34" charset="0"/>
              <a:buChar char="•"/>
            </a:pPr>
            <a:endParaRPr lang="en-US" sz="2400" b="1" dirty="0">
              <a:latin typeface="Cambria" panose="02040503050406030204" pitchFamily="18" charset="0"/>
            </a:endParaRPr>
          </a:p>
          <a:p>
            <a:pPr marL="285750" indent="-285750">
              <a:buFont typeface="Arial" panose="020B0604020202020204" pitchFamily="34" charset="0"/>
              <a:buChar char="•"/>
            </a:pPr>
            <a:r>
              <a:rPr lang="en-US" sz="2400" b="1" dirty="0" smtClean="0">
                <a:latin typeface="Cambria" panose="02040503050406030204" pitchFamily="18" charset="0"/>
              </a:rPr>
              <a:t>A Crowded Land</a:t>
            </a:r>
            <a:endParaRPr lang="en-US" sz="2400" b="1" dirty="0" smtClean="0">
              <a:latin typeface="Cambria" panose="02040503050406030204" pitchFamily="18" charset="0"/>
            </a:endParaRPr>
          </a:p>
          <a:p>
            <a:pPr marL="285750" indent="-285750">
              <a:buFont typeface="Arial" panose="020B0604020202020204" pitchFamily="34" charset="0"/>
              <a:buChar char="•"/>
            </a:pPr>
            <a:endParaRPr lang="en-US" sz="2400" b="1" dirty="0" smtClean="0">
              <a:latin typeface="Cambria" panose="02040503050406030204" pitchFamily="18" charset="0"/>
            </a:endParaRPr>
          </a:p>
          <a:p>
            <a:endParaRPr lang="en-US" sz="2400" b="1" dirty="0" smtClean="0">
              <a:latin typeface="Cambria" panose="02040503050406030204" pitchFamily="18" charset="0"/>
            </a:endParaRPr>
          </a:p>
        </p:txBody>
      </p:sp>
      <p:sp>
        <p:nvSpPr>
          <p:cNvPr id="7" name="TextBox 6"/>
          <p:cNvSpPr txBox="1"/>
          <p:nvPr/>
        </p:nvSpPr>
        <p:spPr>
          <a:xfrm>
            <a:off x="4350327" y="5380672"/>
            <a:ext cx="7841673" cy="1477328"/>
          </a:xfrm>
          <a:prstGeom prst="rect">
            <a:avLst/>
          </a:prstGeom>
          <a:noFill/>
        </p:spPr>
        <p:txBody>
          <a:bodyPr wrap="square" rtlCol="0">
            <a:spAutoFit/>
          </a:bodyPr>
          <a:lstStyle/>
          <a:p>
            <a:pPr algn="ctr"/>
            <a:r>
              <a:rPr lang="en-US" dirty="0" smtClean="0"/>
              <a:t>Emigrant Party Headed to California in 1850:</a:t>
            </a:r>
          </a:p>
          <a:p>
            <a:pPr algn="ctr"/>
            <a:r>
              <a:rPr lang="en-US" dirty="0" smtClean="0"/>
              <a:t>This hand-colored engraving of a wagon train heading through a mountain pass shows the presence on many family groups and the need for many adults and children to walk and carry good for parts of the journey. It does NOT depict the many obstacles encountered in the journey.</a:t>
            </a:r>
            <a:endParaRPr lang="en-US" dirty="0"/>
          </a:p>
        </p:txBody>
      </p:sp>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5600" y="697675"/>
            <a:ext cx="7784722" cy="46829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540653" y="293450"/>
            <a:ext cx="1062477" cy="1062477"/>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446931" y="2621734"/>
            <a:ext cx="1093722" cy="1093722"/>
          </a:xfrm>
          <a:prstGeom prst="rect">
            <a:avLst/>
          </a:prstGeom>
        </p:spPr>
      </p:pic>
      <p:pic>
        <p:nvPicPr>
          <p:cNvPr id="1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2361660" y="3945647"/>
            <a:ext cx="1179208" cy="1179208"/>
          </a:xfrm>
          <a:prstGeom prst="rect">
            <a:avLst/>
          </a:prstGeom>
        </p:spPr>
      </p:pic>
      <p:pic>
        <p:nvPicPr>
          <p:cNvPr id="12"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293565" y="5416145"/>
            <a:ext cx="1441855" cy="1441855"/>
          </a:xfrm>
          <a:prstGeom prst="rect">
            <a:avLst/>
          </a:prstGeom>
        </p:spPr>
      </p:pic>
    </p:spTree>
    <p:extLst>
      <p:ext uri="{BB962C8B-B14F-4D97-AF65-F5344CB8AC3E}">
        <p14:creationId xmlns:p14="http://schemas.microsoft.com/office/powerpoint/2010/main" val="537041003"/>
      </p:ext>
    </p:extLst>
  </p:cSld>
  <p:clrMapOvr>
    <a:masterClrMapping/>
  </p:clrMapOvr>
  <p:transition spd="slow" advTm="660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1067" fill="hold"/>
                                        <p:tgtEl>
                                          <p:spTgt spid="9"/>
                                        </p:tgtEl>
                                      </p:cBhvr>
                                    </p:cmd>
                                  </p:childTnLst>
                                </p:cTn>
                              </p:par>
                            </p:childTnLst>
                          </p:cTn>
                        </p:par>
                        <p:par>
                          <p:cTn id="13" fill="hold">
                            <p:stCondLst>
                              <p:cond delay="52067"/>
                            </p:stCondLst>
                            <p:childTnLst>
                              <p:par>
                                <p:cTn id="14" presetID="42"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1000"/>
                                        <p:tgtEl>
                                          <p:spTgt spid="3">
                                            <p:txEl>
                                              <p:pRg st="3" end="3"/>
                                            </p:txEl>
                                          </p:spTgt>
                                        </p:tgtEl>
                                      </p:cBhvr>
                                    </p:animEffect>
                                    <p:anim calcmode="lin" valueType="num">
                                      <p:cBhvr>
                                        <p:cTn id="1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1" presetClass="mediacall" presetSubtype="0" fill="hold" nodeType="withEffect">
                                  <p:stCondLst>
                                    <p:cond delay="0"/>
                                  </p:stCondLst>
                                  <p:childTnLst>
                                    <p:cmd type="call" cmd="playFrom(0.0)">
                                      <p:cBhvr>
                                        <p:cTn id="30" dur="275027" fill="hold"/>
                                        <p:tgtEl>
                                          <p:spTgt spid="10"/>
                                        </p:tgtEl>
                                      </p:cBhvr>
                                    </p:cmd>
                                  </p:childTnLst>
                                </p:cTn>
                              </p:par>
                            </p:childTnLst>
                          </p:cTn>
                        </p:par>
                        <p:par>
                          <p:cTn id="31" fill="hold">
                            <p:stCondLst>
                              <p:cond delay="327094"/>
                            </p:stCondLst>
                            <p:childTnLst>
                              <p:par>
                                <p:cTn id="32" presetID="42"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70537" fill="hold"/>
                                        <p:tgtEl>
                                          <p:spTgt spid="11"/>
                                        </p:tgtEl>
                                      </p:cBhvr>
                                    </p:cmd>
                                  </p:childTnLst>
                                </p:cTn>
                              </p:par>
                            </p:childTnLst>
                          </p:cTn>
                        </p:par>
                        <p:par>
                          <p:cTn id="39" fill="hold">
                            <p:stCondLst>
                              <p:cond delay="497631"/>
                            </p:stCondLst>
                            <p:childTnLst>
                              <p:par>
                                <p:cTn id="40" presetID="42" presetClass="entr" presetSubtype="0" fill="hold"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5" presetID="1" presetClass="mediacall" presetSubtype="0" fill="hold" nodeType="withEffect">
                                  <p:stCondLst>
                                    <p:cond delay="0"/>
                                  </p:stCondLst>
                                  <p:childTnLst>
                                    <p:cmd type="call" cmd="playFrom(0.0)">
                                      <p:cBhvr>
                                        <p:cTn id="46" dur="30826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9"/>
                </p:tgtEl>
              </p:cMediaNode>
            </p:audio>
            <p:audio>
              <p:cMediaNode vol="80000">
                <p:cTn id="48" fill="hold" display="0">
                  <p:stCondLst>
                    <p:cond delay="indefinite"/>
                  </p:stCondLst>
                  <p:endCondLst>
                    <p:cond evt="onStopAudio" delay="0">
                      <p:tgtEl>
                        <p:sldTgt/>
                      </p:tgtEl>
                    </p:cond>
                  </p:endCondLst>
                </p:cTn>
                <p:tgtEl>
                  <p:spTgt spid="10"/>
                </p:tgtEl>
              </p:cMediaNode>
            </p:audio>
            <p:audio>
              <p:cMediaNode vol="80000">
                <p:cTn id="49" fill="hold" display="0">
                  <p:stCondLst>
                    <p:cond delay="indefinite"/>
                  </p:stCondLst>
                  <p:endCondLst>
                    <p:cond evt="onStopAudio" delay="0">
                      <p:tgtEl>
                        <p:sldTgt/>
                      </p:tgtEl>
                    </p:cond>
                  </p:endCondLst>
                </p:cTn>
                <p:tgtEl>
                  <p:spTgt spid="11"/>
                </p:tgtEl>
              </p:cMediaNode>
            </p:audio>
            <p:audio>
              <p:cMediaNode vol="80000">
                <p:cTn id="50" fill="hold" display="0">
                  <p:stCondLst>
                    <p:cond delay="indefinite"/>
                  </p:stCondLst>
                  <p:endCondLst>
                    <p:cond evt="onStopAudio" delay="0">
                      <p:tgtEl>
                        <p:sldTgt/>
                      </p:tgtEl>
                    </p:cond>
                  </p:endCondLst>
                </p:cTn>
                <p:tgtEl>
                  <p:spTgt spid="12"/>
                </p:tgtEl>
              </p:cMediaNode>
            </p:audio>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4FA16B2-6A61-4B79-B91C-B41F21F14F7D}"/>
              </a:ext>
            </a:extLst>
          </p:cNvPr>
          <p:cNvSpPr>
            <a:spLocks noGrp="1"/>
          </p:cNvSpPr>
          <p:nvPr>
            <p:ph type="body" sz="half" idx="2"/>
          </p:nvPr>
        </p:nvSpPr>
        <p:spPr>
          <a:xfrm>
            <a:off x="266701" y="314326"/>
            <a:ext cx="5326703" cy="6543674"/>
          </a:xfrm>
        </p:spPr>
        <p:txBody>
          <a:bodyPr>
            <a:normAutofit/>
          </a:bodyPr>
          <a:lstStyle/>
          <a:p>
            <a:pPr algn="l"/>
            <a:r>
              <a:rPr lang="en-US" sz="3600" b="1" cap="small" dirty="0" smtClean="0">
                <a:latin typeface="Cambria" panose="02040503050406030204" pitchFamily="18" charset="0"/>
              </a:rPr>
              <a:t>Expansion and the Politics of Slavery</a:t>
            </a:r>
            <a:endParaRPr lang="en-US" sz="3600" b="1" cap="small" dirty="0">
              <a:latin typeface="Cambria" panose="02040503050406030204" pitchFamily="18" charset="0"/>
            </a:endParaRPr>
          </a:p>
          <a:p>
            <a:pPr marL="285750" indent="-285750" algn="l">
              <a:buFont typeface="Arial" panose="020B0604020202020204" pitchFamily="34" charset="0"/>
              <a:buChar char="•"/>
            </a:pPr>
            <a:endParaRPr lang="en-US" sz="3600" b="1" dirty="0" smtClean="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California and the Compromise of 1850</a:t>
            </a:r>
            <a:endParaRPr lang="en-US" sz="24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The Fugitive Slave Act Inspires Northern Protest</a:t>
            </a:r>
            <a:endParaRPr lang="en-US" sz="24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Pierce Encourages US Expansion</a:t>
            </a:r>
            <a:endParaRPr lang="en-US" sz="2400" b="1" dirty="0">
              <a:latin typeface="Cambria" panose="02040503050406030204" pitchFamily="18" charset="0"/>
            </a:endParaRPr>
          </a:p>
          <a:p>
            <a:pPr marL="285750" indent="-285750" algn="l">
              <a:buFont typeface="Arial" panose="020B0604020202020204" pitchFamily="34" charset="0"/>
              <a:buChar char="•"/>
            </a:pPr>
            <a:endParaRPr lang="en-US" dirty="0"/>
          </a:p>
        </p:txBody>
      </p:sp>
      <p:sp>
        <p:nvSpPr>
          <p:cNvPr id="12" name="TextBox 11"/>
          <p:cNvSpPr txBox="1"/>
          <p:nvPr/>
        </p:nvSpPr>
        <p:spPr>
          <a:xfrm>
            <a:off x="5622587" y="5052291"/>
            <a:ext cx="6320031" cy="1815882"/>
          </a:xfrm>
          <a:prstGeom prst="rect">
            <a:avLst/>
          </a:prstGeom>
          <a:noFill/>
        </p:spPr>
        <p:txBody>
          <a:bodyPr wrap="square" rtlCol="0">
            <a:spAutoFit/>
          </a:bodyPr>
          <a:lstStyle/>
          <a:p>
            <a:pPr algn="ctr"/>
            <a:r>
              <a:rPr lang="en-US" sz="1600" b="1" dirty="0" smtClean="0"/>
              <a:t>The Resurrection of Henry Box Brown at Philadelphia</a:t>
            </a:r>
            <a:r>
              <a:rPr lang="en-US" sz="1600" dirty="0" smtClean="0"/>
              <a:t>:</a:t>
            </a:r>
          </a:p>
          <a:p>
            <a:pPr algn="ctr"/>
            <a:r>
              <a:rPr lang="en-US" sz="1600" dirty="0" smtClean="0"/>
              <a:t>Henry Brown escaped enslavement in Virginia in March 1849 by having himself shipped to Philadelphia in a crate. One of the most innovative means of gaining freedom, it required substantial assistance from supporters in Richmond and Philadelphia. The 1850 lithograph popularized Brown’s escape, furthering his career as a lecturer but making it hard for others to replicate his strategy.</a:t>
            </a:r>
            <a:endParaRPr lang="en-US" sz="1600" dirty="0"/>
          </a:p>
        </p:txBody>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0681" y="207336"/>
            <a:ext cx="6251937" cy="4698129"/>
          </a:xfrm>
          <a:prstGeom prst="rect">
            <a:avLst/>
          </a:prstGeom>
        </p:spPr>
      </p:pic>
      <p:pic>
        <p:nvPicPr>
          <p:cNvPr id="1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472561" y="1013298"/>
            <a:ext cx="1150026" cy="1150026"/>
          </a:xfrm>
          <a:prstGeom prst="rect">
            <a:avLst/>
          </a:prstGeom>
        </p:spPr>
      </p:pic>
      <p:pic>
        <p:nvPicPr>
          <p:cNvPr id="1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47259" y="2629711"/>
            <a:ext cx="1140298" cy="1140298"/>
          </a:xfrm>
          <a:prstGeom prst="rect">
            <a:avLst/>
          </a:prstGeom>
        </p:spPr>
      </p:pic>
      <p:pic>
        <p:nvPicPr>
          <p:cNvPr id="1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3149599" y="3926192"/>
            <a:ext cx="1140300" cy="1140300"/>
          </a:xfrm>
          <a:prstGeom prst="rect">
            <a:avLst/>
          </a:prstGeom>
        </p:spPr>
      </p:pic>
      <p:pic>
        <p:nvPicPr>
          <p:cNvPr id="1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2481903" y="5292536"/>
            <a:ext cx="1335392" cy="1335392"/>
          </a:xfrm>
          <a:prstGeom prst="rect">
            <a:avLst/>
          </a:prstGeom>
        </p:spPr>
      </p:pic>
    </p:spTree>
    <p:extLst>
      <p:ext uri="{BB962C8B-B14F-4D97-AF65-F5344CB8AC3E}">
        <p14:creationId xmlns:p14="http://schemas.microsoft.com/office/powerpoint/2010/main" val="1733894933"/>
      </p:ext>
    </p:extLst>
  </p:cSld>
  <p:clrMapOvr>
    <a:masterClrMapping/>
  </p:clrMapOvr>
  <p:transition spd="slow" advTm="113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58327" fill="hold"/>
                                        <p:tgtEl>
                                          <p:spTgt spid="14"/>
                                        </p:tgtEl>
                                      </p:cBhvr>
                                    </p:cmd>
                                  </p:childTnLst>
                                </p:cTn>
                              </p:par>
                            </p:childTnLst>
                          </p:cTn>
                        </p:par>
                        <p:par>
                          <p:cTn id="13" fill="hold">
                            <p:stCondLst>
                              <p:cond delay="59327"/>
                            </p:stCondLst>
                            <p:childTnLst>
                              <p:par>
                                <p:cTn id="14" presetID="42" presetClass="entr" presetSubtype="0"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1000"/>
                                        <p:tgtEl>
                                          <p:spTgt spid="4">
                                            <p:txEl>
                                              <p:pRg st="2" end="2"/>
                                            </p:txEl>
                                          </p:spTgt>
                                        </p:tgtEl>
                                      </p:cBhvr>
                                    </p:animEffect>
                                    <p:anim calcmode="lin" valueType="num">
                                      <p:cBhvr>
                                        <p:cTn id="1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75807" fill="hold"/>
                                        <p:tgtEl>
                                          <p:spTgt spid="15"/>
                                        </p:tgtEl>
                                      </p:cBhvr>
                                    </p:cmd>
                                  </p:childTnLst>
                                </p:cTn>
                              </p:par>
                            </p:childTnLst>
                          </p:cTn>
                        </p:par>
                        <p:par>
                          <p:cTn id="21" fill="hold">
                            <p:stCondLst>
                              <p:cond delay="335134"/>
                            </p:stCondLst>
                            <p:childTnLst>
                              <p:par>
                                <p:cTn id="22" presetID="42" presetClass="entr" presetSubtype="0"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297217" fill="hold"/>
                                        <p:tgtEl>
                                          <p:spTgt spid="16"/>
                                        </p:tgtEl>
                                      </p:cBhvr>
                                    </p:cmd>
                                  </p:childTnLst>
                                </p:cTn>
                              </p:par>
                            </p:childTnLst>
                          </p:cTn>
                        </p:par>
                        <p:par>
                          <p:cTn id="29" fill="hold">
                            <p:stCondLst>
                              <p:cond delay="632351"/>
                            </p:stCondLst>
                            <p:childTnLst>
                              <p:par>
                                <p:cTn id="30" presetID="42" presetClass="entr" presetSubtype="0" fill="hold" nodeType="after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31970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4"/>
                </p:tgtEl>
              </p:cMediaNode>
            </p:audio>
            <p:audio>
              <p:cMediaNode vol="80000">
                <p:cTn id="38" fill="hold" display="0">
                  <p:stCondLst>
                    <p:cond delay="indefinite"/>
                  </p:stCondLst>
                  <p:endCondLst>
                    <p:cond evt="onStopAudio" delay="0">
                      <p:tgtEl>
                        <p:sldTgt/>
                      </p:tgtEl>
                    </p:cond>
                  </p:endCondLst>
                </p:cTn>
                <p:tgtEl>
                  <p:spTgt spid="15"/>
                </p:tgtEl>
              </p:cMediaNode>
            </p:audio>
            <p:audio>
              <p:cMediaNode vol="80000">
                <p:cTn id="39" fill="hold" display="0">
                  <p:stCondLst>
                    <p:cond delay="indefinite"/>
                  </p:stCondLst>
                  <p:endCondLst>
                    <p:cond evt="onStopAudio" delay="0">
                      <p:tgtEl>
                        <p:sldTgt/>
                      </p:tgtEl>
                    </p:cond>
                  </p:endCondLst>
                </p:cTn>
                <p:tgtEl>
                  <p:spTgt spid="16"/>
                </p:tgtEl>
              </p:cMediaNode>
            </p:audio>
            <p:audio>
              <p:cMediaNode vol="80000">
                <p:cTn id="40"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4FA16B2-6A61-4B79-B91C-B41F21F14F7D}"/>
              </a:ext>
            </a:extLst>
          </p:cNvPr>
          <p:cNvSpPr>
            <a:spLocks noGrp="1"/>
          </p:cNvSpPr>
          <p:nvPr>
            <p:ph type="body" sz="half" idx="2"/>
          </p:nvPr>
        </p:nvSpPr>
        <p:spPr>
          <a:xfrm>
            <a:off x="266701" y="314326"/>
            <a:ext cx="5326703" cy="6543674"/>
          </a:xfrm>
        </p:spPr>
        <p:txBody>
          <a:bodyPr>
            <a:normAutofit/>
          </a:bodyPr>
          <a:lstStyle/>
          <a:p>
            <a:pPr algn="l"/>
            <a:r>
              <a:rPr lang="en-US" sz="3600" b="1" cap="small" dirty="0" smtClean="0">
                <a:latin typeface="Cambria" panose="02040503050406030204" pitchFamily="18" charset="0"/>
              </a:rPr>
              <a:t>Sectional Crises Intensify</a:t>
            </a:r>
            <a:endParaRPr lang="en-US" sz="3600" b="1" cap="small" dirty="0">
              <a:latin typeface="Cambria" panose="02040503050406030204" pitchFamily="18" charset="0"/>
            </a:endParaRPr>
          </a:p>
          <a:p>
            <a:pPr marL="285750" indent="-285750" algn="l">
              <a:buFont typeface="Arial" panose="020B0604020202020204" pitchFamily="34" charset="0"/>
              <a:buChar char="•"/>
            </a:pPr>
            <a:endParaRPr lang="en-US" sz="3600" b="1" dirty="0" smtClean="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Popularizi</a:t>
            </a:r>
            <a:r>
              <a:rPr lang="en-US" sz="2400" b="1" dirty="0" smtClean="0">
                <a:latin typeface="Cambria" panose="02040503050406030204" pitchFamily="18" charset="0"/>
              </a:rPr>
              <a:t>ng Antislavery Sentiment</a:t>
            </a:r>
            <a:endParaRPr lang="en-US" sz="24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The Kansas-Nebraska Act Stirs Dissent-The Republican Party</a:t>
            </a:r>
            <a:endParaRPr lang="en-US" sz="24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endParaRPr lang="en-US" dirty="0"/>
          </a:p>
        </p:txBody>
      </p:sp>
      <p:sp>
        <p:nvSpPr>
          <p:cNvPr id="12" name="TextBox 11"/>
          <p:cNvSpPr txBox="1"/>
          <p:nvPr/>
        </p:nvSpPr>
        <p:spPr>
          <a:xfrm>
            <a:off x="5505854" y="5527325"/>
            <a:ext cx="6320031" cy="338554"/>
          </a:xfrm>
          <a:prstGeom prst="rect">
            <a:avLst/>
          </a:prstGeom>
          <a:noFill/>
        </p:spPr>
        <p:txBody>
          <a:bodyPr wrap="square" rtlCol="0">
            <a:spAutoFit/>
          </a:bodyPr>
          <a:lstStyle/>
          <a:p>
            <a:pPr algn="ctr"/>
            <a:r>
              <a:rPr lang="en-US" sz="1600" b="1" dirty="0" smtClean="0"/>
              <a:t>Kansas-Nebraska Territory, 1854</a:t>
            </a:r>
            <a:endParaRPr lang="en-US" sz="1600" dirty="0" smtClean="0"/>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7070" y="104233"/>
            <a:ext cx="6997600" cy="5335249"/>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93565" y="910616"/>
            <a:ext cx="1500221" cy="1500221"/>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879175" y="2576209"/>
            <a:ext cx="955472" cy="955472"/>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554264" y="4354209"/>
            <a:ext cx="1753140" cy="1753140"/>
          </a:xfrm>
          <a:prstGeom prst="rect">
            <a:avLst/>
          </a:prstGeom>
        </p:spPr>
      </p:pic>
    </p:spTree>
    <p:extLst>
      <p:ext uri="{BB962C8B-B14F-4D97-AF65-F5344CB8AC3E}">
        <p14:creationId xmlns:p14="http://schemas.microsoft.com/office/powerpoint/2010/main" val="3697750423"/>
      </p:ext>
    </p:extLst>
  </p:cSld>
  <p:clrMapOvr>
    <a:masterClrMapping/>
  </p:clrMapOvr>
  <p:transition spd="slow" advTm="113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46327" fill="hold"/>
                                        <p:tgtEl>
                                          <p:spTgt spid="5"/>
                                        </p:tgtEl>
                                      </p:cBhvr>
                                    </p:cmd>
                                  </p:childTnLst>
                                </p:cTn>
                              </p:par>
                            </p:childTnLst>
                          </p:cTn>
                        </p:par>
                        <p:par>
                          <p:cTn id="12" fill="hold">
                            <p:stCondLst>
                              <p:cond delay="46327"/>
                            </p:stCondLst>
                            <p:childTnLst>
                              <p:par>
                                <p:cTn id="13" presetID="42" presetClass="entr" presetSubtype="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anim calcmode="lin" valueType="num">
                                      <p:cBhvr>
                                        <p:cTn id="1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8" presetID="1" presetClass="mediacall" presetSubtype="0" fill="hold" nodeType="withEffect">
                                  <p:stCondLst>
                                    <p:cond delay="0"/>
                                  </p:stCondLst>
                                  <p:childTnLst>
                                    <p:cmd type="call" cmd="playFrom(0.0)">
                                      <p:cBhvr>
                                        <p:cTn id="19" dur="177657" fill="hold"/>
                                        <p:tgtEl>
                                          <p:spTgt spid="6"/>
                                        </p:tgtEl>
                                      </p:cBhvr>
                                    </p:cmd>
                                  </p:childTnLst>
                                </p:cTn>
                              </p:par>
                            </p:childTnLst>
                          </p:cTn>
                        </p:par>
                        <p:par>
                          <p:cTn id="20" fill="hold">
                            <p:stCondLst>
                              <p:cond delay="223984"/>
                            </p:stCondLst>
                            <p:childTnLst>
                              <p:par>
                                <p:cTn id="21" presetID="42" presetClass="entr" presetSubtype="0" fill="hold"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anim calcmode="lin" valueType="num">
                                      <p:cBhvr>
                                        <p:cTn id="24"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290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6"/>
                </p:tgtEl>
              </p:cMediaNode>
            </p:audio>
            <p:audio>
              <p:cMediaNode vol="80000">
                <p:cTn id="30"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4FA16B2-6A61-4B79-B91C-B41F21F14F7D}"/>
              </a:ext>
            </a:extLst>
          </p:cNvPr>
          <p:cNvSpPr>
            <a:spLocks noGrp="1"/>
          </p:cNvSpPr>
          <p:nvPr>
            <p:ph type="body" sz="half" idx="2"/>
          </p:nvPr>
        </p:nvSpPr>
        <p:spPr>
          <a:xfrm>
            <a:off x="266701" y="314326"/>
            <a:ext cx="5326703" cy="6543674"/>
          </a:xfrm>
        </p:spPr>
        <p:txBody>
          <a:bodyPr>
            <a:normAutofit/>
          </a:bodyPr>
          <a:lstStyle/>
          <a:p>
            <a:pPr marL="285750" indent="-285750" algn="l">
              <a:buFont typeface="Arial" panose="020B0604020202020204" pitchFamily="34" charset="0"/>
              <a:buChar char="•"/>
            </a:pPr>
            <a:endParaRPr lang="en-US" sz="36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r>
              <a:rPr lang="en-US" sz="2400" b="1" dirty="0">
                <a:latin typeface="Cambria" panose="02040503050406030204" pitchFamily="18" charset="0"/>
              </a:rPr>
              <a:t>Bleeding Kansas and the Election of 1856</a:t>
            </a:r>
          </a:p>
          <a:p>
            <a:pPr marL="285750" indent="-285750" algn="l">
              <a:buFont typeface="Arial" panose="020B0604020202020204" pitchFamily="34" charset="0"/>
              <a:buChar char="•"/>
            </a:pPr>
            <a:endParaRPr lang="en-US" sz="24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The Dred Scott Decision</a:t>
            </a:r>
            <a:endParaRPr lang="en-US" sz="2400" b="1" dirty="0">
              <a:latin typeface="Cambria" panose="02040503050406030204" pitchFamily="18" charset="0"/>
            </a:endParaRPr>
          </a:p>
          <a:p>
            <a:pPr marL="285750" indent="-285750" algn="l">
              <a:buFont typeface="Arial" panose="020B0604020202020204" pitchFamily="34" charset="0"/>
              <a:buChar char="•"/>
            </a:pPr>
            <a:endParaRPr lang="en-US" dirty="0"/>
          </a:p>
        </p:txBody>
      </p:sp>
      <p:sp>
        <p:nvSpPr>
          <p:cNvPr id="12" name="TextBox 11"/>
          <p:cNvSpPr txBox="1"/>
          <p:nvPr/>
        </p:nvSpPr>
        <p:spPr>
          <a:xfrm>
            <a:off x="5622587" y="5052291"/>
            <a:ext cx="6320031" cy="1815882"/>
          </a:xfrm>
          <a:prstGeom prst="rect">
            <a:avLst/>
          </a:prstGeom>
          <a:noFill/>
        </p:spPr>
        <p:txBody>
          <a:bodyPr wrap="square" rtlCol="0">
            <a:spAutoFit/>
          </a:bodyPr>
          <a:lstStyle/>
          <a:p>
            <a:pPr algn="ctr"/>
            <a:r>
              <a:rPr lang="en-US" sz="1600" b="1" dirty="0" err="1" smtClean="0"/>
              <a:t>Clarina</a:t>
            </a:r>
            <a:r>
              <a:rPr lang="en-US" sz="1600" b="1" dirty="0" smtClean="0"/>
              <a:t> Howard Nichols</a:t>
            </a:r>
            <a:r>
              <a:rPr lang="en-US" sz="1600" dirty="0" smtClean="0"/>
              <a:t>:</a:t>
            </a:r>
          </a:p>
          <a:p>
            <a:pPr algn="ctr"/>
            <a:r>
              <a:rPr lang="en-US" sz="1600" dirty="0" smtClean="0"/>
              <a:t>An abolitionist journalist and women’s rights advocate in Vermont, </a:t>
            </a:r>
            <a:r>
              <a:rPr lang="en-US" sz="1600" dirty="0" err="1" smtClean="0"/>
              <a:t>Clarina</a:t>
            </a:r>
            <a:r>
              <a:rPr lang="en-US" sz="1600" dirty="0" smtClean="0"/>
              <a:t> Howard Nichols joined the New England Emigrant Aid Society in 1854. The next year, she moved with her family to the Kansas Territory, where this photograph was taken. Nichols advocated women’s legal rights through lectures and editorials and was the only woman to participate in the Kansas Constitutional Convention of 1859.</a:t>
            </a:r>
            <a:endParaRPr lang="en-US" sz="16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4310" y="-505838"/>
            <a:ext cx="3770487" cy="55581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71387" y="1875473"/>
            <a:ext cx="2083882" cy="2083882"/>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052535" y="4198565"/>
            <a:ext cx="1964987" cy="1964987"/>
          </a:xfrm>
          <a:prstGeom prst="rect">
            <a:avLst/>
          </a:prstGeom>
        </p:spPr>
      </p:pic>
    </p:spTree>
    <p:extLst>
      <p:ext uri="{BB962C8B-B14F-4D97-AF65-F5344CB8AC3E}">
        <p14:creationId xmlns:p14="http://schemas.microsoft.com/office/powerpoint/2010/main" val="2087817842"/>
      </p:ext>
    </p:extLst>
  </p:cSld>
  <p:clrMapOvr>
    <a:masterClrMapping/>
  </p:clrMapOvr>
  <p:transition spd="slow" advTm="113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245287" fill="hold"/>
                                        <p:tgtEl>
                                          <p:spTgt spid="5"/>
                                        </p:tgtEl>
                                      </p:cBhvr>
                                    </p:cmd>
                                  </p:childTnLst>
                                </p:cTn>
                              </p:par>
                              <p:par>
                                <p:cTn id="13" presetID="42"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fade">
                                      <p:cBhvr>
                                        <p:cTn id="20" dur="1000"/>
                                        <p:tgtEl>
                                          <p:spTgt spid="12">
                                            <p:txEl>
                                              <p:pRg st="0" end="0"/>
                                            </p:txEl>
                                          </p:spTgt>
                                        </p:tgtEl>
                                      </p:cBhvr>
                                    </p:animEffect>
                                    <p:anim calcmode="lin" valueType="num">
                                      <p:cBhvr>
                                        <p:cTn id="21"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1000"/>
                                        <p:tgtEl>
                                          <p:spTgt spid="12">
                                            <p:txEl>
                                              <p:pRg st="1" end="1"/>
                                            </p:txEl>
                                          </p:spTgt>
                                        </p:tgtEl>
                                      </p:cBhvr>
                                    </p:animEffect>
                                    <p:anim calcmode="lin" valueType="num">
                                      <p:cBhvr>
                                        <p:cTn id="26"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28" fill="hold">
                            <p:stCondLst>
                              <p:cond delay="246287"/>
                            </p:stCondLst>
                            <p:childTnLst>
                              <p:par>
                                <p:cTn id="29" presetID="42" presetClass="entr" presetSubtype="0" fill="hold"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4" presetID="1" presetClass="mediacall" presetSubtype="0" fill="hold" nodeType="withEffect">
                                  <p:stCondLst>
                                    <p:cond delay="0"/>
                                  </p:stCondLst>
                                  <p:childTnLst>
                                    <p:cmd type="call" cmd="playFrom(0.0)">
                                      <p:cBhvr>
                                        <p:cTn id="35" dur="2039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5"/>
                </p:tgtEl>
              </p:cMediaNode>
            </p:audio>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4FA16B2-6A61-4B79-B91C-B41F21F14F7D}"/>
              </a:ext>
            </a:extLst>
          </p:cNvPr>
          <p:cNvSpPr>
            <a:spLocks noGrp="1"/>
          </p:cNvSpPr>
          <p:nvPr>
            <p:ph type="body" sz="half" idx="2"/>
          </p:nvPr>
        </p:nvSpPr>
        <p:spPr>
          <a:xfrm>
            <a:off x="266701" y="314326"/>
            <a:ext cx="5326703" cy="6543674"/>
          </a:xfrm>
        </p:spPr>
        <p:txBody>
          <a:bodyPr>
            <a:normAutofit/>
          </a:bodyPr>
          <a:lstStyle/>
          <a:p>
            <a:pPr algn="l"/>
            <a:r>
              <a:rPr lang="en-US" sz="3600" b="1" cap="small" dirty="0" smtClean="0">
                <a:latin typeface="Cambria" panose="02040503050406030204" pitchFamily="18" charset="0"/>
              </a:rPr>
              <a:t>From Sectional Crisis to Southern Secession</a:t>
            </a:r>
            <a:endParaRPr lang="en-US" sz="3600" b="1" cap="small" dirty="0">
              <a:latin typeface="Cambria" panose="02040503050406030204" pitchFamily="18" charset="0"/>
            </a:endParaRPr>
          </a:p>
          <a:p>
            <a:pPr marL="285750" indent="-285750" algn="l">
              <a:buFont typeface="Arial" panose="020B0604020202020204" pitchFamily="34" charset="0"/>
              <a:buChar char="•"/>
            </a:pPr>
            <a:endParaRPr lang="en-US" sz="3600" b="1" dirty="0" smtClean="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John Brown’s Raid</a:t>
            </a:r>
            <a:endParaRPr lang="en-US" sz="24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The Election of 1860</a:t>
            </a:r>
            <a:endParaRPr lang="en-US" sz="2400" b="1" dirty="0" smtClean="0">
              <a:latin typeface="Cambria" panose="02040503050406030204" pitchFamily="18" charset="0"/>
            </a:endParaRPr>
          </a:p>
          <a:p>
            <a:pPr marL="285750" indent="-285750" algn="l">
              <a:buFont typeface="Arial" panose="020B0604020202020204" pitchFamily="34" charset="0"/>
              <a:buChar char="•"/>
            </a:pPr>
            <a:endParaRPr lang="en-US" sz="2400" b="1" dirty="0">
              <a:latin typeface="Cambria" panose="02040503050406030204" pitchFamily="18" charset="0"/>
            </a:endParaRPr>
          </a:p>
          <a:p>
            <a:pPr marL="285750" indent="-285750" algn="l">
              <a:buFont typeface="Arial" panose="020B0604020202020204" pitchFamily="34" charset="0"/>
              <a:buChar char="•"/>
            </a:pPr>
            <a:r>
              <a:rPr lang="en-US" sz="2400" b="1" dirty="0" smtClean="0">
                <a:latin typeface="Cambria" panose="02040503050406030204" pitchFamily="18" charset="0"/>
              </a:rPr>
              <a:t>The Lower South Secedes</a:t>
            </a:r>
            <a:endParaRPr lang="en-US" sz="2400" b="1" dirty="0">
              <a:latin typeface="Cambria" panose="02040503050406030204" pitchFamily="18" charset="0"/>
            </a:endParaRPr>
          </a:p>
          <a:p>
            <a:pPr marL="285750" indent="-285750" algn="l">
              <a:buFont typeface="Arial" panose="020B0604020202020204" pitchFamily="34" charset="0"/>
              <a:buChar char="•"/>
            </a:pPr>
            <a:endParaRPr lang="en-US" dirty="0"/>
          </a:p>
        </p:txBody>
      </p:sp>
      <p:sp>
        <p:nvSpPr>
          <p:cNvPr id="12" name="TextBox 11"/>
          <p:cNvSpPr txBox="1"/>
          <p:nvPr/>
        </p:nvSpPr>
        <p:spPr>
          <a:xfrm>
            <a:off x="5622587" y="5052291"/>
            <a:ext cx="6320031" cy="1569660"/>
          </a:xfrm>
          <a:prstGeom prst="rect">
            <a:avLst/>
          </a:prstGeom>
          <a:noFill/>
        </p:spPr>
        <p:txBody>
          <a:bodyPr wrap="square" rtlCol="0">
            <a:spAutoFit/>
          </a:bodyPr>
          <a:lstStyle/>
          <a:p>
            <a:pPr algn="ctr"/>
            <a:r>
              <a:rPr lang="en-US" sz="1600" b="1" dirty="0" smtClean="0"/>
              <a:t>The Confederacy</a:t>
            </a:r>
            <a:r>
              <a:rPr lang="en-US" sz="1600" dirty="0" smtClean="0"/>
              <a:t>:</a:t>
            </a:r>
          </a:p>
          <a:p>
            <a:pPr algn="ctr"/>
            <a:r>
              <a:rPr lang="en-US" sz="1600" dirty="0" smtClean="0"/>
              <a:t>Seven states in the Lower South seceded from the United States and formed the Confederate States of American in February 1861. While the original Confederacy was too limited in population and resources to defend itself against the US government, its leaders hoped that other slave states would soon join them.</a:t>
            </a:r>
            <a:endParaRPr lang="en-US" sz="1600" dirty="0"/>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9819" y="1344223"/>
            <a:ext cx="7202799" cy="362661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622587" y="173120"/>
            <a:ext cx="1132732" cy="1132732"/>
          </a:xfrm>
          <a:prstGeom prst="rect">
            <a:avLst/>
          </a:prstGeom>
        </p:spPr>
      </p:pic>
      <p:pic>
        <p:nvPicPr>
          <p:cNvPr id="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3353881" y="2301672"/>
            <a:ext cx="406400" cy="406400"/>
          </a:xfrm>
          <a:prstGeom prst="rect">
            <a:avLst/>
          </a:prstGeom>
        </p:spPr>
      </p:pic>
      <p:pic>
        <p:nvPicPr>
          <p:cNvPr id="7"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3621932" y="3225800"/>
            <a:ext cx="406400" cy="406400"/>
          </a:xfrm>
          <a:prstGeom prst="rect">
            <a:avLst/>
          </a:prstGeom>
        </p:spPr>
      </p:pic>
      <p:pic>
        <p:nvPicPr>
          <p:cNvPr id="8"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229370" y="4247204"/>
            <a:ext cx="406400" cy="406400"/>
          </a:xfrm>
          <a:prstGeom prst="rect">
            <a:avLst/>
          </a:prstGeom>
        </p:spPr>
      </p:pic>
    </p:spTree>
    <p:extLst>
      <p:ext uri="{BB962C8B-B14F-4D97-AF65-F5344CB8AC3E}">
        <p14:creationId xmlns:p14="http://schemas.microsoft.com/office/powerpoint/2010/main" val="3198275528"/>
      </p:ext>
    </p:extLst>
  </p:cSld>
  <p:clrMapOvr>
    <a:masterClrMapping/>
  </p:clrMapOvr>
  <p:transition spd="slow" advTm="113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47067" fill="hold"/>
                                        <p:tgtEl>
                                          <p:spTgt spid="5"/>
                                        </p:tgtEl>
                                      </p:cBhvr>
                                    </p:cmd>
                                  </p:childTnLst>
                                </p:cTn>
                              </p:par>
                            </p:childTnLst>
                          </p:cTn>
                        </p:par>
                        <p:par>
                          <p:cTn id="13" fill="hold">
                            <p:stCondLst>
                              <p:cond delay="48067"/>
                            </p:stCondLst>
                            <p:childTnLst>
                              <p:par>
                                <p:cTn id="14" presetID="42" presetClass="entr" presetSubtype="0" fill="hold" nodeType="after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1000"/>
                                        <p:tgtEl>
                                          <p:spTgt spid="4">
                                            <p:txEl>
                                              <p:pRg st="2" end="2"/>
                                            </p:txEl>
                                          </p:spTgt>
                                        </p:tgtEl>
                                      </p:cBhvr>
                                    </p:animEffect>
                                    <p:anim calcmode="lin" valueType="num">
                                      <p:cBhvr>
                                        <p:cTn id="1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8" dur="1000" fill="hold"/>
                                        <p:tgtEl>
                                          <p:spTgt spid="4">
                                            <p:txEl>
                                              <p:pRg st="2" end="2"/>
                                            </p:txEl>
                                          </p:spTgt>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254187" fill="hold"/>
                                        <p:tgtEl>
                                          <p:spTgt spid="6"/>
                                        </p:tgtEl>
                                      </p:cBhvr>
                                    </p:cmd>
                                  </p:childTnLst>
                                </p:cTn>
                              </p:par>
                            </p:childTnLst>
                          </p:cTn>
                        </p:par>
                        <p:par>
                          <p:cTn id="21" fill="hold">
                            <p:stCondLst>
                              <p:cond delay="302254"/>
                            </p:stCondLst>
                            <p:childTnLst>
                              <p:par>
                                <p:cTn id="22" presetID="42" presetClass="entr" presetSubtype="0" fill="hold" nodeType="after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1000"/>
                                        <p:tgtEl>
                                          <p:spTgt spid="4">
                                            <p:txEl>
                                              <p:pRg st="4" end="4"/>
                                            </p:txEl>
                                          </p:spTgt>
                                        </p:tgtEl>
                                      </p:cBhvr>
                                    </p:animEffect>
                                    <p:anim calcmode="lin" valueType="num">
                                      <p:cBhvr>
                                        <p:cTn id="2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7" presetID="1" presetClass="mediacall" presetSubtype="0" fill="hold" nodeType="withEffect">
                                  <p:stCondLst>
                                    <p:cond delay="0"/>
                                  </p:stCondLst>
                                  <p:childTnLst>
                                    <p:cmd type="call" cmd="playFrom(0.0)">
                                      <p:cBhvr>
                                        <p:cTn id="28" dur="195387" fill="hold"/>
                                        <p:tgtEl>
                                          <p:spTgt spid="7"/>
                                        </p:tgtEl>
                                      </p:cBhvr>
                                    </p:cmd>
                                  </p:childTnLst>
                                </p:cTn>
                              </p:par>
                            </p:childTnLst>
                          </p:cTn>
                        </p:par>
                        <p:par>
                          <p:cTn id="29" fill="hold">
                            <p:stCondLst>
                              <p:cond delay="497641"/>
                            </p:stCondLst>
                            <p:childTnLst>
                              <p:par>
                                <p:cTn id="30" presetID="42" presetClass="entr" presetSubtype="0" fill="hold" nodeType="after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fade">
                                      <p:cBhvr>
                                        <p:cTn id="32" dur="1000"/>
                                        <p:tgtEl>
                                          <p:spTgt spid="4">
                                            <p:txEl>
                                              <p:pRg st="6" end="6"/>
                                            </p:txEl>
                                          </p:spTgt>
                                        </p:tgtEl>
                                      </p:cBhvr>
                                    </p:animEffect>
                                    <p:anim calcmode="lin" valueType="num">
                                      <p:cBhvr>
                                        <p:cTn id="3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5860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5"/>
                </p:tgtEl>
              </p:cMediaNode>
            </p:audio>
            <p:audio>
              <p:cMediaNode vol="80000">
                <p:cTn id="38" fill="hold" display="0">
                  <p:stCondLst>
                    <p:cond delay="indefinite"/>
                  </p:stCondLst>
                  <p:endCondLst>
                    <p:cond evt="onStopAudio" delay="0">
                      <p:tgtEl>
                        <p:sldTgt/>
                      </p:tgtEl>
                    </p:cond>
                  </p:endCondLst>
                </p:cTn>
                <p:tgtEl>
                  <p:spTgt spid="6"/>
                </p:tgtEl>
              </p:cMediaNode>
            </p:audio>
            <p:audio>
              <p:cMediaNode vol="80000">
                <p:cTn id="39" fill="hold" display="0">
                  <p:stCondLst>
                    <p:cond delay="indefinite"/>
                  </p:stCondLst>
                  <p:endCondLst>
                    <p:cond evt="onStopAudio" delay="0">
                      <p:tgtEl>
                        <p:sldTgt/>
                      </p:tgtEl>
                    </p:cond>
                  </p:endCondLst>
                </p:cTn>
                <p:tgtEl>
                  <p:spTgt spid="7"/>
                </p:tgtEl>
              </p:cMediaNode>
            </p:audio>
            <p:audio>
              <p:cMediaNode vol="80000">
                <p:cTn id="40"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BE71A9-3DD2-40A0-A793-8A327B7870FD}"/>
              </a:ext>
            </a:extLst>
          </p:cNvPr>
          <p:cNvSpPr>
            <a:spLocks noGrp="1"/>
          </p:cNvSpPr>
          <p:nvPr>
            <p:ph type="title"/>
          </p:nvPr>
        </p:nvSpPr>
        <p:spPr>
          <a:xfrm>
            <a:off x="647699" y="662593"/>
            <a:ext cx="10953751" cy="1260000"/>
          </a:xfrm>
        </p:spPr>
        <p:txBody>
          <a:bodyPr>
            <a:normAutofit/>
          </a:bodyPr>
          <a:lstStyle/>
          <a:p>
            <a:pPr marL="285750" indent="-285750"/>
            <a:r>
              <a:rPr lang="en-US" sz="3200" b="1" dirty="0">
                <a:latin typeface="Cambria" panose="02040503050406030204" pitchFamily="18" charset="0"/>
              </a:rPr>
              <a:t>Conclusion: </a:t>
            </a:r>
            <a:br>
              <a:rPr lang="en-US" sz="3200" b="1" dirty="0">
                <a:latin typeface="Cambria" panose="02040503050406030204" pitchFamily="18" charset="0"/>
              </a:rPr>
            </a:br>
            <a:r>
              <a:rPr lang="en-US" sz="3200" b="1" dirty="0">
                <a:latin typeface="Cambria" panose="02040503050406030204" pitchFamily="18" charset="0"/>
              </a:rPr>
              <a:t>A </a:t>
            </a:r>
            <a:r>
              <a:rPr lang="en-US" sz="3200" b="1" dirty="0" smtClean="0">
                <a:latin typeface="Cambria" panose="02040503050406030204" pitchFamily="18" charset="0"/>
              </a:rPr>
              <a:t>Nation divided</a:t>
            </a:r>
            <a:endParaRPr lang="en-US" sz="3200" dirty="0">
              <a:latin typeface="Cambria" panose="02040503050406030204" pitchFamily="18" charset="0"/>
            </a:endParaRPr>
          </a:p>
        </p:txBody>
      </p:sp>
      <p:sp>
        <p:nvSpPr>
          <p:cNvPr id="4" name="Text Placeholder 3">
            <a:extLst>
              <a:ext uri="{FF2B5EF4-FFF2-40B4-BE49-F238E27FC236}">
                <a16:creationId xmlns:a16="http://schemas.microsoft.com/office/drawing/2014/main" xmlns="" id="{89E3F3D3-E33B-4CC0-A31E-7554F6BAEA6C}"/>
              </a:ext>
            </a:extLst>
          </p:cNvPr>
          <p:cNvSpPr>
            <a:spLocks noGrp="1"/>
          </p:cNvSpPr>
          <p:nvPr>
            <p:ph type="body" sz="half" idx="2"/>
          </p:nvPr>
        </p:nvSpPr>
        <p:spPr>
          <a:xfrm>
            <a:off x="704850" y="2255968"/>
            <a:ext cx="10801349" cy="4602032"/>
          </a:xfrm>
        </p:spPr>
        <p:txBody>
          <a:bodyPr>
            <a:noAutofit/>
          </a:bodyPr>
          <a:lstStyle/>
          <a:p>
            <a:r>
              <a:rPr lang="en-US" sz="2400" dirty="0" smtClean="0"/>
              <a:t>You should now be able to:</a:t>
            </a:r>
          </a:p>
          <a:p>
            <a:pPr marL="285750" indent="-285750">
              <a:buFont typeface="Arial" panose="020B0604020202020204" pitchFamily="34" charset="0"/>
              <a:buChar char="•"/>
            </a:pPr>
            <a:r>
              <a:rPr lang="en-US" sz="2400" dirty="0">
                <a:latin typeface="Cambria" panose="02040503050406030204" pitchFamily="18" charset="0"/>
              </a:rPr>
              <a:t>Compare the experiences of different groups living in and migrating to the West</a:t>
            </a:r>
          </a:p>
          <a:p>
            <a:pPr marL="285750" indent="-285750">
              <a:buFont typeface="Arial" panose="020B0604020202020204" pitchFamily="34" charset="0"/>
              <a:buChar char="•"/>
            </a:pPr>
            <a:r>
              <a:rPr lang="en-US" sz="2400" dirty="0">
                <a:latin typeface="Cambria" panose="02040503050406030204" pitchFamily="18" charset="0"/>
              </a:rPr>
              <a:t>Explain how geographical expansion heightened sectional conflicts and how those conflicts shaped and were shaped by federal policies like the Compromise of 1850</a:t>
            </a:r>
          </a:p>
          <a:p>
            <a:pPr marL="285750" indent="-285750">
              <a:buFont typeface="Arial" panose="020B0604020202020204" pitchFamily="34" charset="0"/>
              <a:buChar char="•"/>
            </a:pPr>
            <a:r>
              <a:rPr lang="en-US" sz="2400" dirty="0">
                <a:latin typeface="Cambria" panose="02040503050406030204" pitchFamily="18" charset="0"/>
              </a:rPr>
              <a:t>Analyze the ways that the spread of anti-slavery sentiments, partisan politics, and federal court decisions intensified sectional divisions</a:t>
            </a:r>
          </a:p>
          <a:p>
            <a:pPr marL="285750" indent="-285750">
              <a:buFont typeface="Arial" panose="020B0604020202020204" pitchFamily="34" charset="0"/>
              <a:buChar char="•"/>
            </a:pPr>
            <a:r>
              <a:rPr lang="en-US" sz="2400" dirty="0">
                <a:latin typeface="Cambria" panose="02040503050406030204" pitchFamily="18" charset="0"/>
              </a:rPr>
              <a:t>Evaluate the importance of John Brown’s raid and the election of Abraham Lincoln to the presidency in convincing southern states to secede from the Union</a:t>
            </a:r>
          </a:p>
          <a:p>
            <a:endParaRPr lang="en-US" sz="2400" dirty="0">
              <a:latin typeface="Cambria" panose="02040503050406030204" pitchFamily="18"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57787" y="74038"/>
            <a:ext cx="2531354" cy="2531354"/>
          </a:xfrm>
          <a:prstGeom prst="rect">
            <a:avLst/>
          </a:prstGeom>
        </p:spPr>
      </p:pic>
    </p:spTree>
    <p:extLst>
      <p:ext uri="{BB962C8B-B14F-4D97-AF65-F5344CB8AC3E}">
        <p14:creationId xmlns:p14="http://schemas.microsoft.com/office/powerpoint/2010/main" val="542051605"/>
      </p:ext>
    </p:extLst>
  </p:cSld>
  <p:clrMapOvr>
    <a:masterClrMapping/>
  </p:clrMapOvr>
  <mc:AlternateContent xmlns:mc="http://schemas.openxmlformats.org/markup-compatibility/2006" xmlns:p14="http://schemas.microsoft.com/office/powerpoint/2010/main">
    <mc:Choice Requires="p14">
      <p:transition spd="slow" p14:dur="2000" advTm="240000"/>
    </mc:Choice>
    <mc:Fallback xmlns="">
      <p:transition spd="slow" advTm="2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2000"/>
                                        <p:tgtEl>
                                          <p:spTgt spid="4">
                                            <p:txEl>
                                              <p:pRg st="0" end="0"/>
                                            </p:txEl>
                                          </p:spTgt>
                                        </p:tgtEl>
                                      </p:cBhvr>
                                    </p:animEffect>
                                    <p:anim calcmode="lin" valueType="num">
                                      <p:cBhvr>
                                        <p:cTn id="13"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000"/>
                                        <p:tgtEl>
                                          <p:spTgt spid="4">
                                            <p:txEl>
                                              <p:pRg st="1" end="1"/>
                                            </p:txEl>
                                          </p:spTgt>
                                        </p:tgtEl>
                                      </p:cBhvr>
                                    </p:animEffect>
                                    <p:anim calcmode="lin" valueType="num">
                                      <p:cBhvr>
                                        <p:cTn id="18"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4">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2000"/>
                                        <p:tgtEl>
                                          <p:spTgt spid="4">
                                            <p:txEl>
                                              <p:pRg st="2" end="2"/>
                                            </p:txEl>
                                          </p:spTgt>
                                        </p:tgtEl>
                                      </p:cBhvr>
                                    </p:animEffect>
                                    <p:anim calcmode="lin" valueType="num">
                                      <p:cBhvr>
                                        <p:cTn id="23"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4" dur="2000" fill="hold"/>
                                        <p:tgtEl>
                                          <p:spTgt spid="4">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2000"/>
                                        <p:tgtEl>
                                          <p:spTgt spid="4">
                                            <p:txEl>
                                              <p:pRg st="3" end="3"/>
                                            </p:txEl>
                                          </p:spTgt>
                                        </p:tgtEl>
                                      </p:cBhvr>
                                    </p:animEffect>
                                    <p:anim calcmode="lin" valueType="num">
                                      <p:cBhvr>
                                        <p:cTn id="28" dur="2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2000" fill="hold"/>
                                        <p:tgtEl>
                                          <p:spTgt spid="4">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2000"/>
                                        <p:tgtEl>
                                          <p:spTgt spid="4">
                                            <p:txEl>
                                              <p:pRg st="4" end="4"/>
                                            </p:txEl>
                                          </p:spTgt>
                                        </p:tgtEl>
                                      </p:cBhvr>
                                    </p:animEffect>
                                    <p:anim calcmode="lin" valueType="num">
                                      <p:cBhvr>
                                        <p:cTn id="33" dur="2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4" dur="2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42357" fill="hold"/>
                                        <p:tgtEl>
                                          <p:spTgt spid="5"/>
                                        </p:tgtEl>
                                      </p:cBhvr>
                                    </p:cmd>
                                  </p:childTnLst>
                                </p:cTn>
                              </p:par>
                            </p:childTnLst>
                          </p:cTn>
                        </p:par>
                      </p:childTnLst>
                    </p:cTn>
                  </p:par>
                </p:childTnLst>
              </p:cTn>
              <p:nextCondLst>
                <p:cond evt="onClick" delay="0">
                  <p:tgtEl>
                    <p:spTgt spid="5"/>
                  </p:tgtEl>
                </p:cond>
              </p:nextCondLst>
            </p:seq>
            <p:audio>
              <p:cMediaNode vol="80000">
                <p:cTn id="40" fill="hold" display="0">
                  <p:stCondLst>
                    <p:cond delay="indefinite"/>
                  </p:stCondLst>
                  <p:endCondLst>
                    <p:cond evt="onStopAudio" delay="0">
                      <p:tgtEl>
                        <p:sldTgt/>
                      </p:tgtEl>
                    </p:cond>
                  </p:endCondLst>
                </p:cTn>
                <p:tgtEl>
                  <p:spTgt spid="5"/>
                </p:tgtEl>
              </p:cMediaNode>
            </p:audi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a:majorFont>
        <a:latin typeface="Corbel"/>
        <a:ea typeface=""/>
        <a:cs typeface=""/>
      </a:majorFont>
      <a:minorFont>
        <a:latin typeface="Corbel"/>
        <a:ea typeface=""/>
        <a:cs typeface=""/>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spDef>
      <a:spPr>
        <a:ln>
          <a:noFill/>
        </a:ln>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xmlns="" name="TF22736411_Famous event in history presentation_AAS_v4" id="{885A6F1E-651B-4F15-A7C5-F8866BEBEDBA}" vid="{A424914B-CB64-4CFE-A131-6ACB64D36A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C94942-C689-461B-8649-1FD863C6BA2B}">
  <ds:schemaRefs>
    <ds:schemaRef ds:uri="http://purl.org/dc/terms/"/>
    <ds:schemaRef ds:uri="16c05727-aa75-4e4a-9b5f-8a80a1165891"/>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 ds:uri="http://purl.org/dc/dcmitype/"/>
  </ds:schemaRefs>
</ds:datastoreItem>
</file>

<file path=customXml/itemProps2.xml><?xml version="1.0" encoding="utf-8"?>
<ds:datastoreItem xmlns:ds="http://schemas.openxmlformats.org/officeDocument/2006/customXml" ds:itemID="{096277B9-27DA-47CA-9593-62E4BB44AB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C25A74-1E0C-4362-AFA3-6197BD285F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Famous event in history presentation</Template>
  <TotalTime>0</TotalTime>
  <Words>534</Words>
  <Application>Microsoft Office PowerPoint</Application>
  <PresentationFormat>Custom</PresentationFormat>
  <Paragraphs>62</Paragraphs>
  <Slides>9</Slides>
  <Notes>0</Notes>
  <HiddenSlides>0</HiddenSlides>
  <MMClips>19</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Celestial</vt:lpstr>
      <vt:lpstr>Imperial Ambitions and sectional crises, 1842-1861</vt:lpstr>
      <vt:lpstr>After listening to this lecture,  you should be able to  </vt:lpstr>
      <vt:lpstr>American Histories</vt:lpstr>
      <vt:lpstr>PowerPoint Presentation</vt:lpstr>
      <vt:lpstr>PowerPoint Presentation</vt:lpstr>
      <vt:lpstr>PowerPoint Presentation</vt:lpstr>
      <vt:lpstr>PowerPoint Presentation</vt:lpstr>
      <vt:lpstr>PowerPoint Presentation</vt:lpstr>
      <vt:lpstr>Conclusion:  A Nation divided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2020-03-10T17:19:13Z</dcterms:created>
  <dcterms:modified xsi:type="dcterms:W3CDTF">2020-11-11T00:34:59Z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